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620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587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525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36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586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574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66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274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980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84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499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98163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088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664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261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186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852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C0A48C-6F01-4AC0-A695-19689CCD9131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AB3C0-A3B7-4647-9552-836C582D09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5480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Қоршаған ортаны ластағаны үшін төленетін төлемдер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0875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Жалпы ережелері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761" y="2052918"/>
            <a:ext cx="11397801" cy="466985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 1. Осы </a:t>
            </a:r>
            <a:r>
              <a:rPr lang="ru-RU" dirty="0" err="1"/>
              <a:t>нұсқау</a:t>
            </a:r>
            <a:r>
              <a:rPr lang="ru-RU" dirty="0"/>
              <a:t> "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"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Республикасының</a:t>
            </a:r>
            <a:r>
              <a:rPr lang="ru-RU" dirty="0"/>
              <a:t> 1997 </a:t>
            </a:r>
            <a:r>
              <a:rPr lang="ru-RU" dirty="0" err="1"/>
              <a:t>жылғы</a:t>
            </a:r>
            <a:r>
              <a:rPr lang="ru-RU" dirty="0"/>
              <a:t> 15 </a:t>
            </a:r>
            <a:r>
              <a:rPr lang="ru-RU" dirty="0" err="1"/>
              <a:t>шілдедегі</a:t>
            </a:r>
            <a:r>
              <a:rPr lang="ru-RU" dirty="0"/>
              <a:t> </a:t>
            </a:r>
            <a:r>
              <a:rPr lang="en-US" dirty="0"/>
              <a:t>N 160-1 </a:t>
            </a:r>
            <a:r>
              <a:rPr lang="ru-RU" dirty="0" err="1"/>
              <a:t>заңының</a:t>
            </a:r>
            <a:r>
              <a:rPr lang="ru-RU" dirty="0"/>
              <a:t> </a:t>
            </a:r>
            <a:r>
              <a:rPr lang="en-US" dirty="0"/>
              <a:t>Z970160_ , "</a:t>
            </a:r>
            <a:r>
              <a:rPr lang="ru-RU" dirty="0"/>
              <a:t>Бюджет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"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Республикасының</a:t>
            </a:r>
            <a:r>
              <a:rPr lang="ru-RU" dirty="0"/>
              <a:t> 1.04.99 </a:t>
            </a:r>
            <a:r>
              <a:rPr lang="ru-RU" dirty="0" err="1"/>
              <a:t>жылғы</a:t>
            </a:r>
            <a:r>
              <a:rPr lang="ru-RU" dirty="0"/>
              <a:t> </a:t>
            </a:r>
            <a:r>
              <a:rPr lang="en-US" dirty="0"/>
              <a:t>N 357-1 Z990357_ , 358-1 Z990358_ </a:t>
            </a:r>
            <a:r>
              <a:rPr lang="ru-RU" dirty="0" err="1"/>
              <a:t>заңының</a:t>
            </a:r>
            <a:r>
              <a:rPr lang="ru-RU" dirty="0"/>
              <a:t>, "</a:t>
            </a:r>
            <a:r>
              <a:rPr lang="ru-RU" dirty="0" err="1"/>
              <a:t>Республикалық</a:t>
            </a:r>
            <a:r>
              <a:rPr lang="ru-RU" dirty="0"/>
              <a:t> бюджет </a:t>
            </a:r>
            <a:r>
              <a:rPr lang="ru-RU" dirty="0" err="1"/>
              <a:t>туралы</a:t>
            </a:r>
            <a:r>
              <a:rPr lang="ru-RU" dirty="0"/>
              <a:t>"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Республикасының</a:t>
            </a:r>
            <a:r>
              <a:rPr lang="ru-RU" dirty="0"/>
              <a:t> </a:t>
            </a:r>
            <a:r>
              <a:rPr lang="ru-RU" dirty="0" err="1"/>
              <a:t>тиісті</a:t>
            </a:r>
            <a:r>
              <a:rPr lang="ru-RU" dirty="0"/>
              <a:t> бюджет </a:t>
            </a:r>
            <a:r>
              <a:rPr lang="ru-RU" dirty="0" err="1"/>
              <a:t>жылына</a:t>
            </a:r>
            <a:r>
              <a:rPr lang="ru-RU" dirty="0"/>
              <a:t> </a:t>
            </a:r>
            <a:r>
              <a:rPr lang="ru-RU" dirty="0" err="1"/>
              <a:t>заңының</a:t>
            </a:r>
            <a:r>
              <a:rPr lang="ru-RU" dirty="0"/>
              <a:t>, "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ластағаны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төлем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Ережесін</a:t>
            </a:r>
            <a:r>
              <a:rPr lang="ru-RU" dirty="0"/>
              <a:t> </a:t>
            </a:r>
            <a:r>
              <a:rPr lang="ru-RU" dirty="0" err="1"/>
              <a:t>бекіту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"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</a:t>
            </a:r>
            <a:r>
              <a:rPr lang="ru-RU" dirty="0"/>
              <a:t> </a:t>
            </a:r>
            <a:r>
              <a:rPr lang="ru-RU" dirty="0" err="1"/>
              <a:t>Үкіметінің</a:t>
            </a:r>
            <a:r>
              <a:rPr lang="ru-RU" dirty="0"/>
              <a:t> 1.12.1998 </a:t>
            </a:r>
            <a:r>
              <a:rPr lang="ru-RU" dirty="0" err="1"/>
              <a:t>жылғы</a:t>
            </a:r>
            <a:r>
              <a:rPr lang="ru-RU" dirty="0"/>
              <a:t> </a:t>
            </a:r>
            <a:r>
              <a:rPr lang="en-US" dirty="0"/>
              <a:t>N 1213 P981213_ </a:t>
            </a:r>
            <a:r>
              <a:rPr lang="ru-RU" dirty="0" err="1"/>
              <a:t>қаулысының</a:t>
            </a:r>
            <a:r>
              <a:rPr lang="ru-RU" dirty="0"/>
              <a:t> </a:t>
            </a:r>
            <a:r>
              <a:rPr lang="ru-RU" dirty="0" err="1"/>
              <a:t>негізінде</a:t>
            </a:r>
            <a:r>
              <a:rPr lang="ru-RU" dirty="0"/>
              <a:t> </a:t>
            </a:r>
            <a:r>
              <a:rPr lang="ru-RU" dirty="0" err="1"/>
              <a:t>әзірленген</a:t>
            </a:r>
            <a:r>
              <a:rPr lang="ru-RU" dirty="0"/>
              <a:t>. </a:t>
            </a:r>
          </a:p>
          <a:p>
            <a:r>
              <a:rPr lang="ru-RU" dirty="0"/>
              <a:t>      2.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Республикасындағы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ресурстар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пайдалануда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. </a:t>
            </a:r>
          </a:p>
          <a:p>
            <a:r>
              <a:rPr lang="ru-RU" dirty="0"/>
              <a:t>     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халықтың</a:t>
            </a:r>
            <a:r>
              <a:rPr lang="ru-RU" dirty="0"/>
              <a:t> </a:t>
            </a:r>
            <a:r>
              <a:rPr lang="ru-RU" dirty="0" err="1"/>
              <a:t>өмірлік</a:t>
            </a:r>
            <a:r>
              <a:rPr lang="ru-RU" dirty="0"/>
              <a:t> </a:t>
            </a:r>
            <a:r>
              <a:rPr lang="ru-RU" dirty="0" err="1"/>
              <a:t>қажеттіліктерін</a:t>
            </a:r>
            <a:r>
              <a:rPr lang="ru-RU" dirty="0"/>
              <a:t> </a:t>
            </a:r>
            <a:r>
              <a:rPr lang="ru-RU" dirty="0" err="1"/>
              <a:t>қанағаттандыру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азаматтар</a:t>
            </a:r>
            <a:r>
              <a:rPr lang="ru-RU" dirty="0"/>
              <a:t> мен </a:t>
            </a:r>
            <a:r>
              <a:rPr lang="ru-RU" dirty="0" err="1"/>
              <a:t>ұйымдарға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ресурстарды</a:t>
            </a:r>
            <a:r>
              <a:rPr lang="ru-RU" dirty="0"/>
              <a:t> </a:t>
            </a:r>
            <a:r>
              <a:rPr lang="ru-RU" dirty="0" err="1"/>
              <a:t>бермей</a:t>
            </a:r>
            <a:r>
              <a:rPr lang="ru-RU" dirty="0"/>
              <a:t> </a:t>
            </a:r>
            <a:r>
              <a:rPr lang="ru-RU" dirty="0" err="1"/>
              <a:t>тегін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 </a:t>
            </a:r>
            <a:r>
              <a:rPr lang="ru-RU" dirty="0" err="1"/>
              <a:t>Егерде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заңда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көзделген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шектеуге</a:t>
            </a:r>
            <a:r>
              <a:rPr lang="ru-RU" dirty="0"/>
              <a:t> </a:t>
            </a:r>
            <a:r>
              <a:rPr lang="ru-RU" dirty="0" err="1"/>
              <a:t>жол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</a:p>
          <a:p>
            <a:r>
              <a:rPr lang="ru-RU" dirty="0"/>
              <a:t>     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ресурстар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пайдаланушыларға</a:t>
            </a:r>
            <a:r>
              <a:rPr lang="ru-RU" dirty="0"/>
              <a:t> </a:t>
            </a:r>
            <a:r>
              <a:rPr lang="ru-RU" dirty="0" err="1"/>
              <a:t>белгіленген</a:t>
            </a:r>
            <a:r>
              <a:rPr lang="ru-RU" dirty="0"/>
              <a:t> </a:t>
            </a:r>
            <a:r>
              <a:rPr lang="ru-RU" dirty="0" err="1"/>
              <a:t>тәртіпте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құқығы</a:t>
            </a:r>
            <a:r>
              <a:rPr lang="ru-RU" dirty="0"/>
              <a:t> </a:t>
            </a:r>
            <a:r>
              <a:rPr lang="ru-RU" dirty="0" err="1"/>
              <a:t>тұрақты</a:t>
            </a:r>
            <a:r>
              <a:rPr lang="ru-RU" dirty="0"/>
              <a:t> не </a:t>
            </a:r>
            <a:r>
              <a:rPr lang="ru-RU" dirty="0" err="1"/>
              <a:t>уақытша</a:t>
            </a:r>
            <a:r>
              <a:rPr lang="ru-RU" dirty="0"/>
              <a:t>, </a:t>
            </a:r>
            <a:r>
              <a:rPr lang="ru-RU" dirty="0" err="1"/>
              <a:t>иеліктен</a:t>
            </a:r>
            <a:r>
              <a:rPr lang="ru-RU" dirty="0"/>
              <a:t> </a:t>
            </a:r>
            <a:r>
              <a:rPr lang="ru-RU" dirty="0" err="1"/>
              <a:t>айыру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иеліктен</a:t>
            </a:r>
            <a:r>
              <a:rPr lang="ru-RU" dirty="0"/>
              <a:t> </a:t>
            </a:r>
            <a:r>
              <a:rPr lang="ru-RU" dirty="0" err="1"/>
              <a:t>айырмау</a:t>
            </a:r>
            <a:r>
              <a:rPr lang="ru-RU" dirty="0"/>
              <a:t>, </a:t>
            </a:r>
            <a:r>
              <a:rPr lang="ru-RU" dirty="0" err="1"/>
              <a:t>ақы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тегін</a:t>
            </a:r>
            <a:r>
              <a:rPr lang="ru-RU" dirty="0"/>
              <a:t> </a:t>
            </a:r>
            <a:r>
              <a:rPr lang="ru-RU" dirty="0" err="1"/>
              <a:t>берілген</a:t>
            </a:r>
            <a:r>
              <a:rPr lang="ru-RU" dirty="0"/>
              <a:t>,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қайталама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</a:t>
            </a:r>
          </a:p>
          <a:p>
            <a:r>
              <a:rPr lang="ru-RU" dirty="0"/>
              <a:t>     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шектелген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пайдаланудың</a:t>
            </a:r>
            <a:r>
              <a:rPr lang="ru-RU" dirty="0"/>
              <a:t> (</a:t>
            </a:r>
            <a:r>
              <a:rPr lang="ru-RU" dirty="0" err="1"/>
              <a:t>сервитуттар</a:t>
            </a:r>
            <a:r>
              <a:rPr lang="ru-RU" dirty="0"/>
              <a:t>) </a:t>
            </a:r>
            <a:r>
              <a:rPr lang="ru-RU" dirty="0" err="1"/>
              <a:t>туу</a:t>
            </a:r>
            <a:r>
              <a:rPr lang="ru-RU" dirty="0"/>
              <a:t> </a:t>
            </a:r>
            <a:r>
              <a:rPr lang="ru-RU" dirty="0" err="1"/>
              <a:t>құқығы</a:t>
            </a:r>
            <a:r>
              <a:rPr lang="ru-RU" dirty="0"/>
              <a:t> </a:t>
            </a:r>
            <a:r>
              <a:rPr lang="ru-RU" dirty="0" err="1"/>
              <a:t>ерекшел</a:t>
            </a:r>
            <a:r>
              <a:rPr lang="en-US" dirty="0" err="1"/>
              <a:t>i</a:t>
            </a:r>
            <a:r>
              <a:rPr lang="ru-RU" dirty="0" err="1"/>
              <a:t>ктер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Республикасының</a:t>
            </a:r>
            <a:r>
              <a:rPr lang="ru-RU" dirty="0"/>
              <a:t> </a:t>
            </a:r>
            <a:r>
              <a:rPr lang="ru-RU" dirty="0" err="1"/>
              <a:t>заңдарымен</a:t>
            </a:r>
            <a:r>
              <a:rPr lang="ru-RU" dirty="0"/>
              <a:t> </a:t>
            </a:r>
            <a:r>
              <a:rPr lang="ru-RU" dirty="0" err="1"/>
              <a:t>айқындалады</a:t>
            </a:r>
            <a:r>
              <a:rPr lang="ru-RU" dirty="0"/>
              <a:t>. </a:t>
            </a:r>
          </a:p>
          <a:p>
            <a:r>
              <a:rPr lang="ru-RU" dirty="0"/>
              <a:t>      3. Осы </a:t>
            </a:r>
            <a:r>
              <a:rPr lang="ru-RU" dirty="0" err="1"/>
              <a:t>Нұсқауда</a:t>
            </a:r>
            <a:r>
              <a:rPr lang="ru-RU" dirty="0"/>
              <a:t> </a:t>
            </a:r>
            <a:r>
              <a:rPr lang="ru-RU" dirty="0" err="1"/>
              <a:t>мынадай</a:t>
            </a:r>
            <a:r>
              <a:rPr lang="ru-RU" dirty="0"/>
              <a:t> </a:t>
            </a:r>
            <a:r>
              <a:rPr lang="ru-RU" dirty="0" err="1"/>
              <a:t>терминдер</a:t>
            </a:r>
            <a:r>
              <a:rPr lang="ru-RU" dirty="0"/>
              <a:t> мен </a:t>
            </a:r>
            <a:r>
              <a:rPr lang="ru-RU" dirty="0" err="1"/>
              <a:t>анықтамалар</a:t>
            </a:r>
            <a:r>
              <a:rPr lang="ru-RU" dirty="0"/>
              <a:t> </a:t>
            </a:r>
            <a:r>
              <a:rPr lang="ru-RU" dirty="0" err="1"/>
              <a:t>пайдаланылады</a:t>
            </a:r>
            <a:r>
              <a:rPr lang="ru-RU" dirty="0"/>
              <a:t>: </a:t>
            </a:r>
          </a:p>
          <a:p>
            <a:r>
              <a:rPr lang="ru-RU" dirty="0"/>
              <a:t>      </a:t>
            </a:r>
            <a:r>
              <a:rPr lang="ru-RU" dirty="0" err="1"/>
              <a:t>қоршаған</a:t>
            </a:r>
            <a:r>
              <a:rPr lang="ru-RU" dirty="0"/>
              <a:t> орта - </a:t>
            </a:r>
            <a:r>
              <a:rPr lang="ru-RU" dirty="0" err="1"/>
              <a:t>табиғи</a:t>
            </a:r>
            <a:r>
              <a:rPr lang="ru-RU" dirty="0"/>
              <a:t> объект</a:t>
            </a:r>
            <a:r>
              <a:rPr lang="en-US" dirty="0" err="1"/>
              <a:t>i</a:t>
            </a:r>
            <a:r>
              <a:rPr lang="ru-RU" dirty="0" err="1"/>
              <a:t>лерд</a:t>
            </a:r>
            <a:r>
              <a:rPr lang="en-US" dirty="0" err="1"/>
              <a:t>i</a:t>
            </a:r>
            <a:r>
              <a:rPr lang="ru-RU" dirty="0"/>
              <a:t>ң,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en-US" dirty="0" err="1"/>
              <a:t>i</a:t>
            </a:r>
            <a:r>
              <a:rPr lang="ru-RU" dirty="0"/>
              <a:t>ш</a:t>
            </a:r>
            <a:r>
              <a:rPr lang="en-US" dirty="0" err="1"/>
              <a:t>i</a:t>
            </a:r>
            <a:r>
              <a:rPr lang="ru-RU" dirty="0" err="1"/>
              <a:t>нде</a:t>
            </a:r>
            <a:r>
              <a:rPr lang="ru-RU" dirty="0"/>
              <a:t> т</a:t>
            </a:r>
            <a:r>
              <a:rPr lang="en-US" dirty="0" err="1"/>
              <a:t>i</a:t>
            </a:r>
            <a:r>
              <a:rPr lang="ru-RU" dirty="0"/>
              <a:t>р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және</a:t>
            </a:r>
            <a:r>
              <a:rPr lang="ru-RU" dirty="0"/>
              <a:t> т</a:t>
            </a:r>
            <a:r>
              <a:rPr lang="en-US" dirty="0" err="1"/>
              <a:t>i</a:t>
            </a:r>
            <a:r>
              <a:rPr lang="ru-RU" dirty="0"/>
              <a:t>р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емес</a:t>
            </a:r>
            <a:r>
              <a:rPr lang="ru-RU" dirty="0"/>
              <a:t> </a:t>
            </a:r>
            <a:r>
              <a:rPr lang="ru-RU" dirty="0" err="1"/>
              <a:t>атмосфералық</a:t>
            </a:r>
            <a:r>
              <a:rPr lang="ru-RU" dirty="0"/>
              <a:t> </a:t>
            </a:r>
            <a:r>
              <a:rPr lang="ru-RU" dirty="0" err="1"/>
              <a:t>ауа</a:t>
            </a:r>
            <a:r>
              <a:rPr lang="ru-RU" dirty="0"/>
              <a:t>, су, </a:t>
            </a:r>
            <a:r>
              <a:rPr lang="ru-RU" dirty="0" err="1"/>
              <a:t>топырақ</a:t>
            </a:r>
            <a:r>
              <a:rPr lang="ru-RU" dirty="0"/>
              <a:t>,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қойнауы</a:t>
            </a:r>
            <a:r>
              <a:rPr lang="ru-RU" dirty="0"/>
              <a:t>, </a:t>
            </a:r>
            <a:r>
              <a:rPr lang="ru-RU" dirty="0" err="1"/>
              <a:t>жануарлар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өс</a:t>
            </a:r>
            <a:r>
              <a:rPr lang="en-US" dirty="0" err="1"/>
              <a:t>i</a:t>
            </a:r>
            <a:r>
              <a:rPr lang="ru-RU" dirty="0" err="1"/>
              <a:t>мд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әлем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қоса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етет</a:t>
            </a:r>
            <a:r>
              <a:rPr lang="en-US" dirty="0" err="1"/>
              <a:t>i</a:t>
            </a:r>
            <a:r>
              <a:rPr lang="ru-RU" dirty="0"/>
              <a:t>н климат; </a:t>
            </a:r>
          </a:p>
        </p:txBody>
      </p:sp>
    </p:spTree>
    <p:extLst>
      <p:ext uri="{BB962C8B-B14F-4D97-AF65-F5344CB8AC3E}">
        <p14:creationId xmlns:p14="http://schemas.microsoft.com/office/powerpoint/2010/main" val="2445031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Жалпы ережелер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- </a:t>
            </a:r>
            <a:r>
              <a:rPr lang="ru-RU" dirty="0" err="1"/>
              <a:t>адамның</a:t>
            </a:r>
            <a:r>
              <a:rPr lang="ru-RU" dirty="0"/>
              <a:t> </a:t>
            </a:r>
            <a:r>
              <a:rPr lang="ru-RU" dirty="0" err="1"/>
              <a:t>шаруашылық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өзге</a:t>
            </a:r>
            <a:r>
              <a:rPr lang="ru-RU" dirty="0"/>
              <a:t> де </a:t>
            </a:r>
            <a:r>
              <a:rPr lang="ru-RU" dirty="0" err="1"/>
              <a:t>қызмет</a:t>
            </a:r>
            <a:r>
              <a:rPr lang="en-US" dirty="0" err="1"/>
              <a:t>i</a:t>
            </a:r>
            <a:r>
              <a:rPr lang="ru-RU" dirty="0" err="1"/>
              <a:t>нде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ресурстарды</a:t>
            </a:r>
            <a:r>
              <a:rPr lang="ru-RU" dirty="0"/>
              <a:t> </a:t>
            </a:r>
            <a:r>
              <a:rPr lang="ru-RU" dirty="0" err="1"/>
              <a:t>пайдалануы</a:t>
            </a:r>
            <a:r>
              <a:rPr lang="ru-RU" dirty="0"/>
              <a:t>; </a:t>
            </a:r>
          </a:p>
          <a:p>
            <a:r>
              <a:rPr lang="ru-RU" dirty="0"/>
              <a:t>     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ластау</a:t>
            </a:r>
            <a:r>
              <a:rPr lang="ru-RU" dirty="0"/>
              <a:t> -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ортаға</a:t>
            </a:r>
            <a:r>
              <a:rPr lang="ru-RU" dirty="0"/>
              <a:t> </a:t>
            </a:r>
            <a:r>
              <a:rPr lang="ru-RU" dirty="0" err="1"/>
              <a:t>потенциялды</a:t>
            </a:r>
            <a:r>
              <a:rPr lang="ru-RU" dirty="0"/>
              <a:t> </a:t>
            </a:r>
            <a:r>
              <a:rPr lang="ru-RU" dirty="0" err="1"/>
              <a:t>қау</a:t>
            </a:r>
            <a:r>
              <a:rPr lang="en-US" dirty="0" err="1"/>
              <a:t>i</a:t>
            </a:r>
            <a:r>
              <a:rPr lang="ru-RU" dirty="0" err="1"/>
              <a:t>пт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химиялық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биологиялық</a:t>
            </a:r>
            <a:r>
              <a:rPr lang="ru-RU" dirty="0"/>
              <a:t> </a:t>
            </a:r>
            <a:r>
              <a:rPr lang="ru-RU" dirty="0" err="1"/>
              <a:t>заттардың</a:t>
            </a:r>
            <a:r>
              <a:rPr lang="ru-RU" dirty="0"/>
              <a:t>, </a:t>
            </a:r>
            <a:r>
              <a:rPr lang="ru-RU" dirty="0" err="1"/>
              <a:t>радиоактивт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материалдардың</a:t>
            </a:r>
            <a:r>
              <a:rPr lang="ru-RU" dirty="0"/>
              <a:t>, </a:t>
            </a:r>
            <a:r>
              <a:rPr lang="ru-RU" dirty="0" err="1"/>
              <a:t>өнд</a:t>
            </a:r>
            <a:r>
              <a:rPr lang="en-US" dirty="0" err="1"/>
              <a:t>i</a:t>
            </a:r>
            <a:r>
              <a:rPr lang="ru-RU" dirty="0"/>
              <a:t>р</a:t>
            </a:r>
            <a:r>
              <a:rPr lang="en-US" dirty="0" err="1"/>
              <a:t>i</a:t>
            </a:r>
            <a:r>
              <a:rPr lang="ru-RU" dirty="0"/>
              <a:t>с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тұтыну</a:t>
            </a:r>
            <a:r>
              <a:rPr lang="ru-RU" dirty="0"/>
              <a:t> </a:t>
            </a:r>
            <a:r>
              <a:rPr lang="ru-RU" dirty="0" err="1"/>
              <a:t>қалдықтарының</a:t>
            </a:r>
            <a:r>
              <a:rPr lang="ru-RU" dirty="0"/>
              <a:t> </a:t>
            </a:r>
            <a:r>
              <a:rPr lang="ru-RU" dirty="0" err="1"/>
              <a:t>түсу</a:t>
            </a:r>
            <a:r>
              <a:rPr lang="en-US" dirty="0" err="1"/>
              <a:t>i</a:t>
            </a:r>
            <a:r>
              <a:rPr lang="en-US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ортаға</a:t>
            </a:r>
            <a:r>
              <a:rPr lang="ru-RU" dirty="0"/>
              <a:t> </a:t>
            </a:r>
            <a:r>
              <a:rPr lang="ru-RU" dirty="0" err="1"/>
              <a:t>шудың</a:t>
            </a:r>
            <a:r>
              <a:rPr lang="ru-RU" dirty="0"/>
              <a:t>, </a:t>
            </a:r>
            <a:r>
              <a:rPr lang="ru-RU" dirty="0" err="1"/>
              <a:t>тербел</a:t>
            </a:r>
            <a:r>
              <a:rPr lang="en-US" dirty="0" err="1"/>
              <a:t>i</a:t>
            </a:r>
            <a:r>
              <a:rPr lang="ru-RU" dirty="0" err="1"/>
              <a:t>стерд</a:t>
            </a:r>
            <a:r>
              <a:rPr lang="en-US" dirty="0" err="1"/>
              <a:t>i</a:t>
            </a:r>
            <a:r>
              <a:rPr lang="ru-RU" dirty="0"/>
              <a:t>ң, </a:t>
            </a:r>
            <a:r>
              <a:rPr lang="ru-RU" dirty="0" err="1"/>
              <a:t>магнитт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аймақтардың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өзге</a:t>
            </a:r>
            <a:r>
              <a:rPr lang="ru-RU" dirty="0"/>
              <a:t> де </a:t>
            </a:r>
            <a:r>
              <a:rPr lang="ru-RU" dirty="0" err="1"/>
              <a:t>зиянды</a:t>
            </a:r>
            <a:r>
              <a:rPr lang="ru-RU" dirty="0"/>
              <a:t> </a:t>
            </a:r>
            <a:r>
              <a:rPr lang="ru-RU" dirty="0" err="1"/>
              <a:t>физикалық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етулерд</a:t>
            </a:r>
            <a:r>
              <a:rPr lang="en-US" dirty="0" err="1"/>
              <a:t>i</a:t>
            </a:r>
            <a:r>
              <a:rPr lang="ru-RU" dirty="0"/>
              <a:t>ң </a:t>
            </a:r>
            <a:r>
              <a:rPr lang="ru-RU" dirty="0" err="1"/>
              <a:t>ықпалы</a:t>
            </a:r>
            <a:r>
              <a:rPr lang="ru-RU" dirty="0"/>
              <a:t>. </a:t>
            </a:r>
          </a:p>
          <a:p>
            <a:r>
              <a:rPr lang="ru-RU" dirty="0"/>
              <a:t>      4.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пайдалануға</a:t>
            </a:r>
            <a:r>
              <a:rPr lang="ru-RU" dirty="0"/>
              <a:t> </a:t>
            </a:r>
            <a:r>
              <a:rPr lang="ru-RU" dirty="0" err="1"/>
              <a:t>лимиттер</a:t>
            </a:r>
            <a:r>
              <a:rPr lang="ru-RU" dirty="0"/>
              <a:t> мен </a:t>
            </a:r>
            <a:r>
              <a:rPr lang="ru-RU" dirty="0" err="1"/>
              <a:t>квоталар</a:t>
            </a:r>
            <a:r>
              <a:rPr lang="ru-RU" dirty="0"/>
              <a:t> </a:t>
            </a:r>
            <a:r>
              <a:rPr lang="ru-RU" dirty="0" err="1"/>
              <a:t>белг</a:t>
            </a:r>
            <a:r>
              <a:rPr lang="en-US" dirty="0" err="1"/>
              <a:t>i</a:t>
            </a:r>
            <a:r>
              <a:rPr lang="ru-RU" dirty="0"/>
              <a:t>л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/>
              <a:t>б</a:t>
            </a:r>
            <a:r>
              <a:rPr lang="en-US" dirty="0" err="1"/>
              <a:t>i</a:t>
            </a:r>
            <a:r>
              <a:rPr lang="ru-RU" dirty="0"/>
              <a:t>р мерз</a:t>
            </a:r>
            <a:r>
              <a:rPr lang="en-US" dirty="0" err="1"/>
              <a:t>i</a:t>
            </a:r>
            <a:r>
              <a:rPr lang="ru-RU" dirty="0"/>
              <a:t>мге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пайдаланушылар</a:t>
            </a:r>
            <a:r>
              <a:rPr lang="ru-RU" dirty="0"/>
              <a:t> </a:t>
            </a:r>
            <a:r>
              <a:rPr lang="ru-RU" dirty="0" err="1"/>
              <a:t>белг</a:t>
            </a:r>
            <a:r>
              <a:rPr lang="en-US" dirty="0" err="1"/>
              <a:t>i</a:t>
            </a:r>
            <a:r>
              <a:rPr lang="ru-RU" dirty="0" err="1"/>
              <a:t>леген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ресурстарды</a:t>
            </a:r>
            <a:r>
              <a:rPr lang="ru-RU" dirty="0"/>
              <a:t> </a:t>
            </a:r>
            <a:r>
              <a:rPr lang="ru-RU" dirty="0" err="1"/>
              <a:t>шект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пайдаланудың</a:t>
            </a:r>
            <a:r>
              <a:rPr lang="ru-RU" dirty="0"/>
              <a:t> (</a:t>
            </a:r>
            <a:r>
              <a:rPr lang="ru-RU" dirty="0" err="1"/>
              <a:t>алудың</a:t>
            </a:r>
            <a:r>
              <a:rPr lang="ru-RU" dirty="0"/>
              <a:t>)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ортаға</a:t>
            </a:r>
            <a:r>
              <a:rPr lang="ru-RU" dirty="0"/>
              <a:t> </a:t>
            </a:r>
            <a:r>
              <a:rPr lang="ru-RU" dirty="0" err="1"/>
              <a:t>ластайтын</a:t>
            </a:r>
            <a:r>
              <a:rPr lang="ru-RU" dirty="0"/>
              <a:t> </a:t>
            </a:r>
            <a:r>
              <a:rPr lang="ru-RU" dirty="0" err="1"/>
              <a:t>заттардың</a:t>
            </a:r>
            <a:r>
              <a:rPr lang="ru-RU" dirty="0"/>
              <a:t> </a:t>
            </a:r>
            <a:r>
              <a:rPr lang="ru-RU" dirty="0" err="1"/>
              <a:t>тастамалары</a:t>
            </a:r>
            <a:r>
              <a:rPr lang="ru-RU" dirty="0"/>
              <a:t> мен </a:t>
            </a:r>
            <a:r>
              <a:rPr lang="ru-RU" dirty="0" err="1"/>
              <a:t>шығарып</a:t>
            </a:r>
            <a:r>
              <a:rPr lang="ru-RU" dirty="0"/>
              <a:t> </a:t>
            </a:r>
            <a:r>
              <a:rPr lang="ru-RU" dirty="0" err="1"/>
              <a:t>тастаулары</a:t>
            </a:r>
            <a:r>
              <a:rPr lang="ru-RU" dirty="0"/>
              <a:t>, </a:t>
            </a:r>
            <a:r>
              <a:rPr lang="ru-RU" dirty="0" err="1"/>
              <a:t>өнд</a:t>
            </a:r>
            <a:r>
              <a:rPr lang="en-US" dirty="0" err="1"/>
              <a:t>i</a:t>
            </a:r>
            <a:r>
              <a:rPr lang="ru-RU" dirty="0"/>
              <a:t>р</a:t>
            </a:r>
            <a:r>
              <a:rPr lang="en-US" dirty="0" err="1"/>
              <a:t>i</a:t>
            </a:r>
            <a:r>
              <a:rPr lang="ru-RU" dirty="0"/>
              <a:t>с пен </a:t>
            </a:r>
            <a:r>
              <a:rPr lang="ru-RU" dirty="0" err="1"/>
              <a:t>тұтыну</a:t>
            </a:r>
            <a:r>
              <a:rPr lang="ru-RU" dirty="0"/>
              <a:t> </a:t>
            </a:r>
            <a:r>
              <a:rPr lang="ru-RU" dirty="0" err="1"/>
              <a:t>қалдықтарын</a:t>
            </a:r>
            <a:r>
              <a:rPr lang="ru-RU" dirty="0"/>
              <a:t> </a:t>
            </a:r>
            <a:r>
              <a:rPr lang="ru-RU" dirty="0" err="1"/>
              <a:t>орналастыру</a:t>
            </a:r>
            <a:r>
              <a:rPr lang="ru-RU" dirty="0"/>
              <a:t> </a:t>
            </a:r>
            <a:r>
              <a:rPr lang="ru-RU" dirty="0" err="1"/>
              <a:t>мөлшерлер</a:t>
            </a:r>
            <a:r>
              <a:rPr lang="en-US" dirty="0" err="1"/>
              <a:t>i</a:t>
            </a:r>
            <a:r>
              <a:rPr lang="en-US" dirty="0"/>
              <a:t>. </a:t>
            </a:r>
          </a:p>
          <a:p>
            <a:r>
              <a:rPr lang="en-US" dirty="0"/>
              <a:t>      5.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пайдалануға</a:t>
            </a:r>
            <a:r>
              <a:rPr lang="ru-RU" dirty="0"/>
              <a:t> </a:t>
            </a:r>
            <a:r>
              <a:rPr lang="ru-RU" dirty="0" err="1"/>
              <a:t>рұқсат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саласында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уәк</a:t>
            </a:r>
            <a:r>
              <a:rPr lang="en-US" dirty="0" err="1"/>
              <a:t>i</a:t>
            </a:r>
            <a:r>
              <a:rPr lang="ru-RU" dirty="0" err="1"/>
              <a:t>летт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мемлекетт</a:t>
            </a:r>
            <a:r>
              <a:rPr lang="en-US" dirty="0" err="1"/>
              <a:t>i</a:t>
            </a:r>
            <a:r>
              <a:rPr lang="ru-RU" dirty="0"/>
              <a:t>к орган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пайдаланушыға</a:t>
            </a:r>
            <a:r>
              <a:rPr lang="ru-RU" dirty="0"/>
              <a:t> берет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пайдаланушының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ресурстарды</a:t>
            </a:r>
            <a:r>
              <a:rPr lang="ru-RU" dirty="0"/>
              <a:t> </a:t>
            </a:r>
            <a:r>
              <a:rPr lang="ru-RU" dirty="0" err="1"/>
              <a:t>пайдалануға</a:t>
            </a:r>
            <a:r>
              <a:rPr lang="ru-RU" dirty="0"/>
              <a:t> (</a:t>
            </a:r>
            <a:r>
              <a:rPr lang="ru-RU" dirty="0" err="1"/>
              <a:t>алуға</a:t>
            </a:r>
            <a:r>
              <a:rPr lang="ru-RU" dirty="0"/>
              <a:t>),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ортаға</a:t>
            </a:r>
            <a:r>
              <a:rPr lang="ru-RU" dirty="0"/>
              <a:t> </a:t>
            </a:r>
            <a:r>
              <a:rPr lang="ru-RU" dirty="0" err="1"/>
              <a:t>ластаушы</a:t>
            </a:r>
            <a:r>
              <a:rPr lang="ru-RU" dirty="0"/>
              <a:t> </a:t>
            </a:r>
            <a:r>
              <a:rPr lang="ru-RU" dirty="0" err="1"/>
              <a:t>заттарды</a:t>
            </a:r>
            <a:r>
              <a:rPr lang="ru-RU" dirty="0"/>
              <a:t> </a:t>
            </a:r>
            <a:r>
              <a:rPr lang="ru-RU" dirty="0" err="1"/>
              <a:t>лақтыруға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тастауға</a:t>
            </a:r>
            <a:r>
              <a:rPr lang="ru-RU" dirty="0"/>
              <a:t>, </a:t>
            </a:r>
            <a:r>
              <a:rPr lang="ru-RU" dirty="0" err="1"/>
              <a:t>нақты</a:t>
            </a:r>
            <a:r>
              <a:rPr lang="ru-RU" dirty="0"/>
              <a:t> мерз</a:t>
            </a:r>
            <a:r>
              <a:rPr lang="en-US" dirty="0" err="1"/>
              <a:t>i</a:t>
            </a:r>
            <a:r>
              <a:rPr lang="ru-RU" dirty="0" err="1"/>
              <a:t>мдер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/>
              <a:t>мен </a:t>
            </a:r>
            <a:r>
              <a:rPr lang="ru-RU" dirty="0" err="1"/>
              <a:t>көлемдер</a:t>
            </a:r>
            <a:r>
              <a:rPr lang="en-US" dirty="0" err="1"/>
              <a:t>i</a:t>
            </a:r>
            <a:r>
              <a:rPr lang="ru-RU" dirty="0"/>
              <a:t>н,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шарттары</a:t>
            </a:r>
            <a:r>
              <a:rPr lang="ru-RU" dirty="0"/>
              <a:t> мен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технологиялар</a:t>
            </a:r>
            <a:r>
              <a:rPr lang="ru-RU" dirty="0"/>
              <a:t> </a:t>
            </a:r>
            <a:r>
              <a:rPr lang="ru-RU" dirty="0" err="1"/>
              <a:t>нормаларын</a:t>
            </a:r>
            <a:r>
              <a:rPr lang="ru-RU" dirty="0"/>
              <a:t> </a:t>
            </a:r>
            <a:r>
              <a:rPr lang="ru-RU" dirty="0" err="1"/>
              <a:t>көрсете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 </a:t>
            </a:r>
            <a:r>
              <a:rPr lang="ru-RU" dirty="0" err="1"/>
              <a:t>өнд</a:t>
            </a:r>
            <a:r>
              <a:rPr lang="en-US" dirty="0" err="1"/>
              <a:t>i</a:t>
            </a:r>
            <a:r>
              <a:rPr lang="ru-RU" dirty="0"/>
              <a:t>р</a:t>
            </a:r>
            <a:r>
              <a:rPr lang="en-US" dirty="0" err="1"/>
              <a:t>i</a:t>
            </a:r>
            <a:r>
              <a:rPr lang="ru-RU" dirty="0"/>
              <a:t>с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тұтыну</a:t>
            </a:r>
            <a:r>
              <a:rPr lang="ru-RU" dirty="0"/>
              <a:t> </a:t>
            </a:r>
            <a:r>
              <a:rPr lang="ru-RU" dirty="0" err="1"/>
              <a:t>қалдықтарын</a:t>
            </a:r>
            <a:r>
              <a:rPr lang="ru-RU" dirty="0"/>
              <a:t> </a:t>
            </a:r>
            <a:r>
              <a:rPr lang="ru-RU" dirty="0" err="1"/>
              <a:t>орналастыруға</a:t>
            </a:r>
            <a:r>
              <a:rPr lang="ru-RU" dirty="0"/>
              <a:t> </a:t>
            </a:r>
            <a:r>
              <a:rPr lang="ru-RU" dirty="0" err="1"/>
              <a:t>құқығын</a:t>
            </a:r>
            <a:r>
              <a:rPr lang="ru-RU" dirty="0"/>
              <a:t> </a:t>
            </a:r>
            <a:r>
              <a:rPr lang="ru-RU" dirty="0" err="1"/>
              <a:t>растайтын</a:t>
            </a:r>
            <a:r>
              <a:rPr lang="ru-RU" dirty="0"/>
              <a:t> </a:t>
            </a:r>
            <a:r>
              <a:rPr lang="ru-RU" dirty="0" err="1"/>
              <a:t>құжат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</a:p>
          <a:p>
            <a:r>
              <a:rPr lang="ru-RU" dirty="0"/>
              <a:t>      6. "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"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</a:t>
            </a:r>
            <a:r>
              <a:rPr lang="ru-RU" dirty="0"/>
              <a:t> </a:t>
            </a:r>
            <a:r>
              <a:rPr lang="ru-RU" dirty="0" err="1"/>
              <a:t>Заңының</a:t>
            </a:r>
            <a:r>
              <a:rPr lang="ru-RU" dirty="0"/>
              <a:t> 88-бабына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</a:t>
            </a:r>
            <a:r>
              <a:rPr lang="ru-RU" dirty="0"/>
              <a:t> </a:t>
            </a:r>
            <a:r>
              <a:rPr lang="ru-RU" dirty="0" err="1"/>
              <a:t>аумағында</a:t>
            </a:r>
            <a:r>
              <a:rPr lang="ru-RU" dirty="0"/>
              <a:t>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Республикасында</a:t>
            </a:r>
            <a:r>
              <a:rPr lang="ru-RU" dirty="0"/>
              <a:t> </a:t>
            </a:r>
            <a:r>
              <a:rPr lang="ru-RU" dirty="0" err="1"/>
              <a:t>қолданылып</a:t>
            </a:r>
            <a:r>
              <a:rPr lang="ru-RU" dirty="0"/>
              <a:t> </a:t>
            </a:r>
            <a:r>
              <a:rPr lang="ru-RU" dirty="0" err="1"/>
              <a:t>жүрген</a:t>
            </a:r>
            <a:r>
              <a:rPr lang="ru-RU" dirty="0"/>
              <a:t> </a:t>
            </a:r>
            <a:r>
              <a:rPr lang="ru-RU" dirty="0" err="1"/>
              <a:t>заңдарға</a:t>
            </a:r>
            <a:r>
              <a:rPr lang="ru-RU" dirty="0"/>
              <a:t> </a:t>
            </a:r>
            <a:r>
              <a:rPr lang="ru-RU" dirty="0" err="1"/>
              <a:t>қарсы</a:t>
            </a:r>
            <a:r>
              <a:rPr lang="ru-RU" dirty="0"/>
              <a:t> </a:t>
            </a:r>
            <a:r>
              <a:rPr lang="ru-RU" dirty="0" err="1"/>
              <a:t>келмейт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шетел</a:t>
            </a:r>
            <a:r>
              <a:rPr lang="ru-RU" dirty="0"/>
              <a:t> </a:t>
            </a:r>
            <a:r>
              <a:rPr lang="ru-RU" dirty="0" err="1"/>
              <a:t>ұйымдары</a:t>
            </a:r>
            <a:r>
              <a:rPr lang="ru-RU" dirty="0"/>
              <a:t> мен </a:t>
            </a:r>
            <a:r>
              <a:rPr lang="ru-RU" dirty="0" err="1"/>
              <a:t>азаматтардың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en-US" dirty="0" err="1"/>
              <a:t>i</a:t>
            </a:r>
            <a:r>
              <a:rPr lang="ru-RU" dirty="0"/>
              <a:t>не </a:t>
            </a:r>
            <a:r>
              <a:rPr lang="ru-RU" dirty="0" err="1"/>
              <a:t>жол</a:t>
            </a:r>
            <a:r>
              <a:rPr lang="ru-RU" dirty="0"/>
              <a:t> </a:t>
            </a:r>
            <a:r>
              <a:rPr lang="ru-RU" dirty="0" err="1"/>
              <a:t>бер</a:t>
            </a:r>
            <a:r>
              <a:rPr lang="en-US" dirty="0" err="1"/>
              <a:t>i</a:t>
            </a:r>
            <a:r>
              <a:rPr lang="ru-RU" dirty="0"/>
              <a:t>лед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</a:t>
            </a:r>
            <a:r>
              <a:rPr lang="ru-RU" dirty="0"/>
              <a:t> бек</a:t>
            </a:r>
            <a:r>
              <a:rPr lang="en-US" dirty="0" err="1"/>
              <a:t>i</a:t>
            </a:r>
            <a:r>
              <a:rPr lang="ru-RU" dirty="0" err="1"/>
              <a:t>ткен</a:t>
            </a:r>
            <a:r>
              <a:rPr lang="ru-RU" dirty="0"/>
              <a:t> </a:t>
            </a:r>
            <a:r>
              <a:rPr lang="ru-RU" dirty="0" err="1"/>
              <a:t>халықаралық</a:t>
            </a:r>
            <a:r>
              <a:rPr lang="ru-RU" dirty="0"/>
              <a:t> </a:t>
            </a:r>
            <a:r>
              <a:rPr lang="ru-RU" dirty="0" err="1"/>
              <a:t>кел</a:t>
            </a:r>
            <a:r>
              <a:rPr lang="en-US" dirty="0" err="1"/>
              <a:t>i</a:t>
            </a:r>
            <a:r>
              <a:rPr lang="ru-RU" dirty="0"/>
              <a:t>с</a:t>
            </a:r>
            <a:r>
              <a:rPr lang="en-US" dirty="0" err="1"/>
              <a:t>i</a:t>
            </a:r>
            <a:r>
              <a:rPr lang="ru-RU" dirty="0"/>
              <a:t>м-</a:t>
            </a:r>
            <a:r>
              <a:rPr lang="ru-RU" dirty="0" err="1"/>
              <a:t>шарттарда</a:t>
            </a:r>
            <a:r>
              <a:rPr lang="ru-RU" dirty="0"/>
              <a:t> бек</a:t>
            </a:r>
            <a:r>
              <a:rPr lang="en-US" dirty="0" err="1"/>
              <a:t>i</a:t>
            </a:r>
            <a:r>
              <a:rPr lang="ru-RU" dirty="0"/>
              <a:t>т</a:t>
            </a:r>
            <a:r>
              <a:rPr lang="en-US" dirty="0" err="1"/>
              <a:t>i</a:t>
            </a:r>
            <a:r>
              <a:rPr lang="ru-RU" dirty="0"/>
              <a:t>лед</a:t>
            </a:r>
            <a:r>
              <a:rPr lang="en-US" dirty="0" err="1"/>
              <a:t>i</a:t>
            </a:r>
            <a:r>
              <a:rPr lang="en-US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6615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Төлемдер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1532586"/>
            <a:ext cx="9734260" cy="502276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 7.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ластағаны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заңдарын</a:t>
            </a:r>
            <a:r>
              <a:rPr lang="ru-RU" dirty="0"/>
              <a:t> </a:t>
            </a:r>
            <a:r>
              <a:rPr lang="ru-RU" dirty="0" err="1"/>
              <a:t>бұзғаны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төлемдер</a:t>
            </a:r>
            <a:r>
              <a:rPr lang="ru-RU" dirty="0"/>
              <a:t> </a:t>
            </a:r>
            <a:r>
              <a:rPr lang="ru-RU" dirty="0" err="1"/>
              <a:t>мыналардан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: </a:t>
            </a:r>
          </a:p>
          <a:p>
            <a:r>
              <a:rPr lang="ru-RU" dirty="0"/>
              <a:t>      - </a:t>
            </a:r>
            <a:r>
              <a:rPr lang="ru-RU" dirty="0" err="1"/>
              <a:t>ластайтын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 </a:t>
            </a:r>
            <a:r>
              <a:rPr lang="ru-RU" dirty="0" err="1"/>
              <a:t>тастамалары</a:t>
            </a:r>
            <a:r>
              <a:rPr lang="ru-RU" dirty="0"/>
              <a:t> (</a:t>
            </a:r>
            <a:r>
              <a:rPr lang="ru-RU" dirty="0" err="1"/>
              <a:t>шығарып</a:t>
            </a:r>
            <a:r>
              <a:rPr lang="ru-RU" dirty="0"/>
              <a:t> </a:t>
            </a:r>
            <a:r>
              <a:rPr lang="ru-RU" dirty="0" err="1"/>
              <a:t>тастаулар</a:t>
            </a:r>
            <a:r>
              <a:rPr lang="ru-RU" dirty="0"/>
              <a:t>), </a:t>
            </a:r>
            <a:r>
              <a:rPr lang="ru-RU" dirty="0" err="1"/>
              <a:t>белг</a:t>
            </a:r>
            <a:r>
              <a:rPr lang="en-US" dirty="0" err="1"/>
              <a:t>i</a:t>
            </a:r>
            <a:r>
              <a:rPr lang="ru-RU" dirty="0" err="1"/>
              <a:t>ленген</a:t>
            </a:r>
            <a:r>
              <a:rPr lang="ru-RU" dirty="0"/>
              <a:t> </a:t>
            </a:r>
            <a:r>
              <a:rPr lang="ru-RU" dirty="0" err="1"/>
              <a:t>лимиттер</a:t>
            </a:r>
            <a:r>
              <a:rPr lang="ru-RU" dirty="0"/>
              <a:t> (</a:t>
            </a:r>
            <a:r>
              <a:rPr lang="ru-RU" dirty="0" err="1"/>
              <a:t>нормативт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төлемдер</a:t>
            </a:r>
            <a:r>
              <a:rPr lang="ru-RU" dirty="0"/>
              <a:t>) </a:t>
            </a:r>
            <a:r>
              <a:rPr lang="ru-RU" dirty="0" err="1"/>
              <a:t>шег</a:t>
            </a:r>
            <a:r>
              <a:rPr lang="en-US" dirty="0" err="1"/>
              <a:t>i</a:t>
            </a:r>
            <a:r>
              <a:rPr lang="ru-RU" dirty="0" err="1"/>
              <a:t>ндег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өнд</a:t>
            </a:r>
            <a:r>
              <a:rPr lang="en-US" dirty="0" err="1"/>
              <a:t>i</a:t>
            </a:r>
            <a:r>
              <a:rPr lang="ru-RU" dirty="0"/>
              <a:t>р</a:t>
            </a:r>
            <a:r>
              <a:rPr lang="en-US" dirty="0" err="1"/>
              <a:t>i</a:t>
            </a:r>
            <a:r>
              <a:rPr lang="ru-RU" dirty="0"/>
              <a:t>с пен </a:t>
            </a:r>
            <a:r>
              <a:rPr lang="ru-RU" dirty="0" err="1"/>
              <a:t>тұтыну</a:t>
            </a:r>
            <a:r>
              <a:rPr lang="ru-RU" dirty="0"/>
              <a:t> </a:t>
            </a:r>
            <a:r>
              <a:rPr lang="ru-RU" dirty="0" err="1"/>
              <a:t>қалдықтарын</a:t>
            </a:r>
            <a:r>
              <a:rPr lang="ru-RU" dirty="0"/>
              <a:t> </a:t>
            </a:r>
            <a:r>
              <a:rPr lang="ru-RU" dirty="0" err="1"/>
              <a:t>орналастыру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төлемдерден</a:t>
            </a:r>
            <a:r>
              <a:rPr lang="ru-RU" dirty="0"/>
              <a:t>; </a:t>
            </a:r>
          </a:p>
          <a:p>
            <a:r>
              <a:rPr lang="ru-RU" dirty="0"/>
              <a:t>      - </a:t>
            </a:r>
            <a:r>
              <a:rPr lang="ru-RU" dirty="0" err="1"/>
              <a:t>ластайтын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 </a:t>
            </a:r>
            <a:r>
              <a:rPr lang="ru-RU" dirty="0" err="1"/>
              <a:t>тастамалары</a:t>
            </a:r>
            <a:r>
              <a:rPr lang="ru-RU" dirty="0"/>
              <a:t> (</a:t>
            </a:r>
            <a:r>
              <a:rPr lang="ru-RU" dirty="0" err="1"/>
              <a:t>шығарып</a:t>
            </a:r>
            <a:r>
              <a:rPr lang="ru-RU" dirty="0"/>
              <a:t> </a:t>
            </a:r>
            <a:r>
              <a:rPr lang="ru-RU" dirty="0" err="1"/>
              <a:t>тастаулар</a:t>
            </a:r>
            <a:r>
              <a:rPr lang="ru-RU" dirty="0"/>
              <a:t>), </a:t>
            </a:r>
            <a:r>
              <a:rPr lang="ru-RU" dirty="0" err="1"/>
              <a:t>белг</a:t>
            </a:r>
            <a:r>
              <a:rPr lang="en-US" dirty="0" err="1"/>
              <a:t>i</a:t>
            </a:r>
            <a:r>
              <a:rPr lang="ru-RU" dirty="0" err="1"/>
              <a:t>ленген</a:t>
            </a:r>
            <a:r>
              <a:rPr lang="ru-RU" dirty="0"/>
              <a:t> </a:t>
            </a:r>
            <a:r>
              <a:rPr lang="ru-RU" dirty="0" err="1"/>
              <a:t>лимиттерден</a:t>
            </a:r>
            <a:r>
              <a:rPr lang="ru-RU" dirty="0"/>
              <a:t> (</a:t>
            </a:r>
            <a:r>
              <a:rPr lang="ru-RU" dirty="0" err="1"/>
              <a:t>нормативтен</a:t>
            </a:r>
            <a:r>
              <a:rPr lang="ru-RU" dirty="0"/>
              <a:t> </a:t>
            </a:r>
            <a:r>
              <a:rPr lang="ru-RU" dirty="0" err="1"/>
              <a:t>тыс</a:t>
            </a:r>
            <a:r>
              <a:rPr lang="ru-RU" dirty="0"/>
              <a:t> </a:t>
            </a:r>
            <a:r>
              <a:rPr lang="ru-RU" dirty="0" err="1"/>
              <a:t>төлемдер</a:t>
            </a:r>
            <a:r>
              <a:rPr lang="ru-RU" dirty="0"/>
              <a:t>)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өнд</a:t>
            </a:r>
            <a:r>
              <a:rPr lang="en-US" dirty="0" err="1"/>
              <a:t>i</a:t>
            </a:r>
            <a:r>
              <a:rPr lang="ru-RU" dirty="0"/>
              <a:t>р</a:t>
            </a:r>
            <a:r>
              <a:rPr lang="en-US" dirty="0" err="1"/>
              <a:t>i</a:t>
            </a:r>
            <a:r>
              <a:rPr lang="ru-RU" dirty="0"/>
              <a:t>с пен </a:t>
            </a:r>
            <a:r>
              <a:rPr lang="ru-RU" dirty="0" err="1"/>
              <a:t>тұтыну</a:t>
            </a:r>
            <a:r>
              <a:rPr lang="ru-RU" dirty="0"/>
              <a:t> </a:t>
            </a:r>
            <a:r>
              <a:rPr lang="ru-RU" dirty="0" err="1"/>
              <a:t>қалдықтарын</a:t>
            </a:r>
            <a:r>
              <a:rPr lang="ru-RU" dirty="0"/>
              <a:t> </a:t>
            </a:r>
            <a:r>
              <a:rPr lang="ru-RU" dirty="0" err="1"/>
              <a:t>орналастыру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төлемдерден</a:t>
            </a:r>
            <a:r>
              <a:rPr lang="ru-RU" dirty="0"/>
              <a:t>; </a:t>
            </a:r>
          </a:p>
          <a:p>
            <a:r>
              <a:rPr lang="ru-RU" dirty="0"/>
              <a:t>      -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заңдарын</a:t>
            </a:r>
            <a:r>
              <a:rPr lang="ru-RU" dirty="0"/>
              <a:t> </a:t>
            </a:r>
            <a:r>
              <a:rPr lang="ru-RU" dirty="0" err="1"/>
              <a:t>бұзу</a:t>
            </a:r>
            <a:r>
              <a:rPr lang="ru-RU" dirty="0"/>
              <a:t> </a:t>
            </a:r>
            <a:r>
              <a:rPr lang="ru-RU" dirty="0" err="1"/>
              <a:t>нәтижес</a:t>
            </a:r>
            <a:r>
              <a:rPr lang="en-US" dirty="0" err="1"/>
              <a:t>i</a:t>
            </a:r>
            <a:r>
              <a:rPr lang="ru-RU" dirty="0" err="1"/>
              <a:t>нде</a:t>
            </a:r>
            <a:r>
              <a:rPr lang="ru-RU" dirty="0"/>
              <a:t> </a:t>
            </a:r>
            <a:r>
              <a:rPr lang="ru-RU" dirty="0" err="1"/>
              <a:t>талап-қуынымдық</a:t>
            </a:r>
            <a:r>
              <a:rPr lang="ru-RU" dirty="0"/>
              <a:t> </a:t>
            </a:r>
            <a:r>
              <a:rPr lang="ru-RU" dirty="0" err="1"/>
              <a:t>тәрт</a:t>
            </a:r>
            <a:r>
              <a:rPr lang="en-US" dirty="0" err="1"/>
              <a:t>i</a:t>
            </a:r>
            <a:r>
              <a:rPr lang="ru-RU" dirty="0" err="1"/>
              <a:t>пте</a:t>
            </a:r>
            <a:r>
              <a:rPr lang="ru-RU" dirty="0"/>
              <a:t> </a:t>
            </a:r>
            <a:r>
              <a:rPr lang="ru-RU" dirty="0" err="1"/>
              <a:t>алынатын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орта мен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ресурстарға</a:t>
            </a:r>
            <a:r>
              <a:rPr lang="ru-RU" dirty="0"/>
              <a:t> </a:t>
            </a:r>
            <a:r>
              <a:rPr lang="ru-RU" dirty="0" err="1"/>
              <a:t>келт</a:t>
            </a:r>
            <a:r>
              <a:rPr lang="en-US" dirty="0" err="1"/>
              <a:t>i</a:t>
            </a:r>
            <a:r>
              <a:rPr lang="ru-RU" dirty="0"/>
              <a:t>р</a:t>
            </a:r>
            <a:r>
              <a:rPr lang="en-US" dirty="0" err="1"/>
              <a:t>i</a:t>
            </a:r>
            <a:r>
              <a:rPr lang="ru-RU" dirty="0" err="1"/>
              <a:t>лген</a:t>
            </a:r>
            <a:r>
              <a:rPr lang="ru-RU" dirty="0"/>
              <a:t> </a:t>
            </a:r>
            <a:r>
              <a:rPr lang="ru-RU" dirty="0" err="1"/>
              <a:t>залалдың</a:t>
            </a:r>
            <a:r>
              <a:rPr lang="ru-RU" dirty="0"/>
              <a:t> </a:t>
            </a:r>
            <a:r>
              <a:rPr lang="ru-RU" dirty="0" err="1"/>
              <a:t>орнын</a:t>
            </a:r>
            <a:r>
              <a:rPr lang="ru-RU" dirty="0"/>
              <a:t> </a:t>
            </a:r>
            <a:r>
              <a:rPr lang="ru-RU" dirty="0" err="1"/>
              <a:t>толтыру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қаражаттардан</a:t>
            </a:r>
            <a:r>
              <a:rPr lang="ru-RU" dirty="0"/>
              <a:t>; </a:t>
            </a:r>
          </a:p>
          <a:p>
            <a:r>
              <a:rPr lang="ru-RU" dirty="0"/>
              <a:t>      -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уақытында</a:t>
            </a:r>
            <a:r>
              <a:rPr lang="ru-RU" dirty="0"/>
              <a:t> </a:t>
            </a:r>
            <a:r>
              <a:rPr lang="ru-RU" dirty="0" err="1"/>
              <a:t>аударылмаған</a:t>
            </a:r>
            <a:r>
              <a:rPr lang="ru-RU" dirty="0"/>
              <a:t> </a:t>
            </a:r>
            <a:r>
              <a:rPr lang="ru-RU" dirty="0" err="1"/>
              <a:t>төлемдер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айыппұл</a:t>
            </a:r>
            <a:r>
              <a:rPr lang="ru-RU" dirty="0"/>
              <a:t> </a:t>
            </a:r>
            <a:r>
              <a:rPr lang="ru-RU" dirty="0" err="1"/>
              <a:t>санкцияларының</a:t>
            </a:r>
            <a:r>
              <a:rPr lang="ru-RU" dirty="0"/>
              <a:t> (</a:t>
            </a:r>
            <a:r>
              <a:rPr lang="ru-RU" dirty="0" err="1"/>
              <a:t>өс</a:t>
            </a:r>
            <a:r>
              <a:rPr lang="en-US" dirty="0" err="1"/>
              <a:t>i</a:t>
            </a:r>
            <a:r>
              <a:rPr lang="ru-RU" dirty="0" err="1"/>
              <a:t>мдер</a:t>
            </a:r>
            <a:r>
              <a:rPr lang="en-US" dirty="0" err="1"/>
              <a:t>i</a:t>
            </a:r>
            <a:r>
              <a:rPr lang="ru-RU" dirty="0"/>
              <a:t>н</a:t>
            </a:r>
            <a:r>
              <a:rPr lang="en-US" dirty="0" err="1"/>
              <a:t>i</a:t>
            </a:r>
            <a:r>
              <a:rPr lang="ru-RU" dirty="0"/>
              <a:t>ң) </a:t>
            </a:r>
            <a:r>
              <a:rPr lang="ru-RU" dirty="0" err="1"/>
              <a:t>сомасынан</a:t>
            </a:r>
            <a:r>
              <a:rPr lang="ru-RU" dirty="0"/>
              <a:t>; </a:t>
            </a:r>
          </a:p>
          <a:p>
            <a:r>
              <a:rPr lang="ru-RU" dirty="0"/>
              <a:t>      - </a:t>
            </a:r>
            <a:r>
              <a:rPr lang="ru-RU" dirty="0" err="1"/>
              <a:t>авариялық</a:t>
            </a:r>
            <a:r>
              <a:rPr lang="ru-RU" dirty="0"/>
              <a:t> </a:t>
            </a:r>
            <a:r>
              <a:rPr lang="ru-RU" dirty="0" err="1"/>
              <a:t>тастамалары</a:t>
            </a:r>
            <a:r>
              <a:rPr lang="ru-RU" dirty="0"/>
              <a:t>, </a:t>
            </a:r>
            <a:r>
              <a:rPr lang="ru-RU" dirty="0" err="1"/>
              <a:t>ластайтын</a:t>
            </a:r>
            <a:r>
              <a:rPr lang="ru-RU" dirty="0"/>
              <a:t> </a:t>
            </a:r>
            <a:r>
              <a:rPr lang="ru-RU" dirty="0" err="1"/>
              <a:t>заттарды</a:t>
            </a:r>
            <a:r>
              <a:rPr lang="ru-RU" dirty="0"/>
              <a:t> </a:t>
            </a:r>
            <a:r>
              <a:rPr lang="ru-RU" dirty="0" err="1"/>
              <a:t>шығарып</a:t>
            </a:r>
            <a:r>
              <a:rPr lang="ru-RU" dirty="0"/>
              <a:t> </a:t>
            </a:r>
            <a:r>
              <a:rPr lang="ru-RU" dirty="0" err="1"/>
              <a:t>тастау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айыппұл</a:t>
            </a:r>
            <a:r>
              <a:rPr lang="ru-RU" dirty="0"/>
              <a:t> </a:t>
            </a:r>
            <a:r>
              <a:rPr lang="ru-RU" dirty="0" err="1"/>
              <a:t>төлемдер</a:t>
            </a:r>
            <a:r>
              <a:rPr lang="en-US" dirty="0" err="1"/>
              <a:t>i</a:t>
            </a:r>
            <a:r>
              <a:rPr lang="ru-RU" dirty="0" err="1"/>
              <a:t>нен</a:t>
            </a:r>
            <a:r>
              <a:rPr lang="ru-RU" dirty="0"/>
              <a:t>; </a:t>
            </a:r>
          </a:p>
          <a:p>
            <a:r>
              <a:rPr lang="ru-RU" dirty="0"/>
              <a:t>      -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заңдылығында</a:t>
            </a:r>
            <a:r>
              <a:rPr lang="ru-RU" dirty="0"/>
              <a:t> </a:t>
            </a:r>
            <a:r>
              <a:rPr lang="ru-RU" dirty="0" err="1"/>
              <a:t>жауапты</a:t>
            </a:r>
            <a:r>
              <a:rPr lang="ru-RU" dirty="0"/>
              <a:t> </a:t>
            </a:r>
            <a:r>
              <a:rPr lang="ru-RU" dirty="0" err="1"/>
              <a:t>лауазым</a:t>
            </a:r>
            <a:r>
              <a:rPr lang="ru-RU" dirty="0"/>
              <a:t> </a:t>
            </a:r>
            <a:r>
              <a:rPr lang="ru-RU" dirty="0" err="1"/>
              <a:t>иелер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заңдылығын</a:t>
            </a:r>
            <a:r>
              <a:rPr lang="ru-RU" dirty="0"/>
              <a:t> </a:t>
            </a:r>
            <a:r>
              <a:rPr lang="ru-RU" dirty="0" err="1"/>
              <a:t>бұзған</a:t>
            </a:r>
            <a:r>
              <a:rPr lang="ru-RU" dirty="0"/>
              <a:t> к</a:t>
            </a:r>
            <a:r>
              <a:rPr lang="en-US" dirty="0" err="1"/>
              <a:t>i</a:t>
            </a:r>
            <a:r>
              <a:rPr lang="ru-RU" dirty="0" err="1"/>
              <a:t>нәл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азаматтардан</a:t>
            </a:r>
            <a:r>
              <a:rPr lang="ru-RU" dirty="0"/>
              <a:t> </a:t>
            </a:r>
            <a:r>
              <a:rPr lang="ru-RU" dirty="0" err="1"/>
              <a:t>әк</a:t>
            </a:r>
            <a:r>
              <a:rPr lang="en-US" dirty="0" err="1"/>
              <a:t>i</a:t>
            </a:r>
            <a:r>
              <a:rPr lang="ru-RU" dirty="0" err="1"/>
              <a:t>мш</a:t>
            </a:r>
            <a:r>
              <a:rPr lang="en-US" dirty="0" err="1"/>
              <a:t>i</a:t>
            </a:r>
            <a:r>
              <a:rPr lang="ru-RU" dirty="0"/>
              <a:t>л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тәрт</a:t>
            </a:r>
            <a:r>
              <a:rPr lang="en-US" dirty="0" err="1"/>
              <a:t>i</a:t>
            </a:r>
            <a:r>
              <a:rPr lang="ru-RU" dirty="0" err="1"/>
              <a:t>пте</a:t>
            </a:r>
            <a:r>
              <a:rPr lang="ru-RU" dirty="0"/>
              <a:t> </a:t>
            </a:r>
            <a:r>
              <a:rPr lang="ru-RU" dirty="0" err="1"/>
              <a:t>өнд</a:t>
            </a:r>
            <a:r>
              <a:rPr lang="en-US" dirty="0" err="1"/>
              <a:t>i</a:t>
            </a:r>
            <a:r>
              <a:rPr lang="ru-RU" dirty="0"/>
              <a:t>р</a:t>
            </a:r>
            <a:r>
              <a:rPr lang="en-US" dirty="0" err="1"/>
              <a:t>i</a:t>
            </a:r>
            <a:r>
              <a:rPr lang="ru-RU" dirty="0"/>
              <a:t>п </a:t>
            </a:r>
            <a:r>
              <a:rPr lang="ru-RU" dirty="0" err="1"/>
              <a:t>алынатын</a:t>
            </a:r>
            <a:r>
              <a:rPr lang="ru-RU" dirty="0"/>
              <a:t> </a:t>
            </a:r>
            <a:r>
              <a:rPr lang="ru-RU" dirty="0" err="1"/>
              <a:t>айыппұл</a:t>
            </a:r>
            <a:r>
              <a:rPr lang="ru-RU" dirty="0"/>
              <a:t> </a:t>
            </a:r>
            <a:r>
              <a:rPr lang="ru-RU" dirty="0" err="1"/>
              <a:t>қаржыларынан</a:t>
            </a:r>
            <a:r>
              <a:rPr lang="ru-RU" dirty="0"/>
              <a:t>; </a:t>
            </a:r>
          </a:p>
          <a:p>
            <a:r>
              <a:rPr lang="ru-RU" dirty="0"/>
              <a:t>      - </a:t>
            </a:r>
            <a:r>
              <a:rPr lang="ru-RU" dirty="0" err="1"/>
              <a:t>заңдарға</a:t>
            </a:r>
            <a:r>
              <a:rPr lang="ru-RU" dirty="0"/>
              <a:t> </a:t>
            </a:r>
            <a:r>
              <a:rPr lang="ru-RU" dirty="0" err="1"/>
              <a:t>қайшы</a:t>
            </a:r>
            <a:r>
              <a:rPr lang="ru-RU" dirty="0"/>
              <a:t> </a:t>
            </a:r>
            <a:r>
              <a:rPr lang="ru-RU" dirty="0" err="1"/>
              <a:t>келмейт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басқа</a:t>
            </a:r>
            <a:r>
              <a:rPr lang="ru-RU" dirty="0"/>
              <a:t> да </a:t>
            </a:r>
            <a:r>
              <a:rPr lang="ru-RU" dirty="0" err="1"/>
              <a:t>төлемдерден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8654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err="1"/>
              <a:t>Төлемш</a:t>
            </a:r>
            <a:r>
              <a:rPr lang="en-US" dirty="0" err="1"/>
              <a:t>i</a:t>
            </a:r>
            <a:r>
              <a:rPr lang="ru-RU" dirty="0" err="1"/>
              <a:t>лер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8.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</a:t>
            </a:r>
            <a:r>
              <a:rPr lang="ru-RU" dirty="0"/>
              <a:t> </a:t>
            </a:r>
            <a:r>
              <a:rPr lang="ru-RU" dirty="0" err="1"/>
              <a:t>аумағында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тәрт</a:t>
            </a:r>
            <a:r>
              <a:rPr lang="en-US" dirty="0" err="1"/>
              <a:t>i</a:t>
            </a:r>
            <a:r>
              <a:rPr lang="ru-RU" dirty="0"/>
              <a:t>б</a:t>
            </a:r>
            <a:r>
              <a:rPr lang="en-US" dirty="0" err="1"/>
              <a:t>i</a:t>
            </a:r>
            <a:r>
              <a:rPr lang="ru-RU" dirty="0"/>
              <a:t>мен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асырылатын</a:t>
            </a:r>
            <a:r>
              <a:rPr lang="ru-RU" dirty="0"/>
              <a:t> </a:t>
            </a:r>
            <a:r>
              <a:rPr lang="ru-RU" dirty="0" err="1"/>
              <a:t>менш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нысанына</a:t>
            </a:r>
            <a:r>
              <a:rPr lang="ru-RU" dirty="0"/>
              <a:t> </a:t>
            </a:r>
            <a:r>
              <a:rPr lang="ru-RU" dirty="0" err="1"/>
              <a:t>қарамастан</a:t>
            </a:r>
            <a:r>
              <a:rPr lang="ru-RU" dirty="0"/>
              <a:t> </a:t>
            </a:r>
            <a:r>
              <a:rPr lang="ru-RU" dirty="0" err="1"/>
              <a:t>заңды</a:t>
            </a:r>
            <a:r>
              <a:rPr lang="ru-RU" dirty="0"/>
              <a:t> </a:t>
            </a:r>
            <a:r>
              <a:rPr lang="ru-RU" dirty="0" err="1"/>
              <a:t>тұлғалар</a:t>
            </a:r>
            <a:r>
              <a:rPr lang="ru-RU" dirty="0"/>
              <a:t> мен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тұлғалар</a:t>
            </a:r>
            <a:r>
              <a:rPr lang="ru-RU" dirty="0"/>
              <a:t>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Республикасында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ластағаны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төлемдерд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ластау</a:t>
            </a:r>
            <a:r>
              <a:rPr lang="ru-RU" dirty="0"/>
              <a:t> </a:t>
            </a:r>
            <a:r>
              <a:rPr lang="ru-RU" dirty="0" err="1"/>
              <a:t>көз</a:t>
            </a:r>
            <a:r>
              <a:rPr lang="en-US" dirty="0" err="1"/>
              <a:t>i</a:t>
            </a:r>
            <a:r>
              <a:rPr lang="ru-RU" dirty="0"/>
              <a:t>н</a:t>
            </a:r>
            <a:r>
              <a:rPr lang="en-US" dirty="0" err="1"/>
              <a:t>i</a:t>
            </a:r>
            <a:r>
              <a:rPr lang="ru-RU" dirty="0"/>
              <a:t>ң (объект</a:t>
            </a:r>
            <a:r>
              <a:rPr lang="en-US" dirty="0" err="1"/>
              <a:t>i</a:t>
            </a:r>
            <a:r>
              <a:rPr lang="ru-RU" dirty="0"/>
              <a:t>н</a:t>
            </a:r>
            <a:r>
              <a:rPr lang="en-US" dirty="0" err="1"/>
              <a:t>i</a:t>
            </a:r>
            <a:r>
              <a:rPr lang="ru-RU" dirty="0"/>
              <a:t>ң) </a:t>
            </a:r>
            <a:r>
              <a:rPr lang="ru-RU" dirty="0" err="1"/>
              <a:t>орналасқан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енг</a:t>
            </a:r>
            <a:r>
              <a:rPr lang="en-US" dirty="0" err="1"/>
              <a:t>i</a:t>
            </a:r>
            <a:r>
              <a:rPr lang="ru-RU" dirty="0" err="1"/>
              <a:t>зед</a:t>
            </a:r>
            <a:r>
              <a:rPr lang="en-US" dirty="0" err="1"/>
              <a:t>i</a:t>
            </a:r>
            <a:r>
              <a:rPr lang="en-US" dirty="0"/>
              <a:t>. </a:t>
            </a:r>
            <a:br>
              <a:rPr lang="en-US" dirty="0"/>
            </a:br>
            <a:r>
              <a:rPr lang="en-US" dirty="0"/>
              <a:t>      9. </a:t>
            </a:r>
            <a:r>
              <a:rPr lang="ru-RU" dirty="0" err="1"/>
              <a:t>Егерде</a:t>
            </a:r>
            <a:r>
              <a:rPr lang="ru-RU" dirty="0"/>
              <a:t> </a:t>
            </a:r>
            <a:r>
              <a:rPr lang="ru-RU" dirty="0" err="1"/>
              <a:t>заңды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тұлғалардың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мемлекеттер</a:t>
            </a:r>
            <a:r>
              <a:rPr lang="ru-RU" dirty="0"/>
              <a:t> </a:t>
            </a:r>
            <a:r>
              <a:rPr lang="ru-RU" dirty="0" err="1"/>
              <a:t>аумағында</a:t>
            </a:r>
            <a:r>
              <a:rPr lang="ru-RU" dirty="0"/>
              <a:t> </a:t>
            </a:r>
            <a:r>
              <a:rPr lang="ru-RU" dirty="0" err="1"/>
              <a:t>жүрг</a:t>
            </a:r>
            <a:r>
              <a:rPr lang="en-US" dirty="0" err="1"/>
              <a:t>i</a:t>
            </a:r>
            <a:r>
              <a:rPr lang="ru-RU" dirty="0"/>
              <a:t>з</a:t>
            </a:r>
            <a:r>
              <a:rPr lang="en-US" dirty="0" err="1"/>
              <a:t>i</a:t>
            </a:r>
            <a:r>
              <a:rPr lang="ru-RU" dirty="0" err="1"/>
              <a:t>лсе</a:t>
            </a:r>
            <a:r>
              <a:rPr lang="ru-RU" dirty="0"/>
              <a:t>, б</a:t>
            </a:r>
            <a:r>
              <a:rPr lang="en-US" dirty="0" err="1"/>
              <a:t>i</a:t>
            </a:r>
            <a:r>
              <a:rPr lang="ru-RU" dirty="0" err="1"/>
              <a:t>рақ</a:t>
            </a:r>
            <a:r>
              <a:rPr lang="ru-RU" dirty="0"/>
              <a:t>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Республикасының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ортасын</a:t>
            </a:r>
            <a:r>
              <a:rPr lang="ru-RU" dirty="0"/>
              <a:t> </a:t>
            </a:r>
            <a:r>
              <a:rPr lang="ru-RU" dirty="0" err="1"/>
              <a:t>ластауға</a:t>
            </a:r>
            <a:r>
              <a:rPr lang="ru-RU" dirty="0"/>
              <a:t> </a:t>
            </a:r>
            <a:r>
              <a:rPr lang="ru-RU" dirty="0" err="1"/>
              <a:t>әкеп</a:t>
            </a:r>
            <a:r>
              <a:rPr lang="ru-RU" dirty="0"/>
              <a:t> </a:t>
            </a:r>
            <a:r>
              <a:rPr lang="ru-RU" dirty="0" err="1"/>
              <a:t>соқса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осы </a:t>
            </a:r>
            <a:r>
              <a:rPr lang="ru-RU" dirty="0" err="1"/>
              <a:t>қатынастан</a:t>
            </a:r>
            <a:r>
              <a:rPr lang="ru-RU" dirty="0"/>
              <a:t> </a:t>
            </a:r>
            <a:r>
              <a:rPr lang="ru-RU" dirty="0" err="1"/>
              <a:t>туындайтын</a:t>
            </a:r>
            <a:r>
              <a:rPr lang="ru-RU" dirty="0"/>
              <a:t> </a:t>
            </a:r>
            <a:r>
              <a:rPr lang="ru-RU" dirty="0" err="1"/>
              <a:t>салдар</a:t>
            </a:r>
            <a:r>
              <a:rPr lang="ru-RU" dirty="0"/>
              <a:t> </a:t>
            </a:r>
            <a:r>
              <a:rPr lang="ru-RU" dirty="0" err="1"/>
              <a:t>халықаралық</a:t>
            </a:r>
            <a:r>
              <a:rPr lang="ru-RU" dirty="0"/>
              <a:t> </a:t>
            </a:r>
            <a:r>
              <a:rPr lang="ru-RU" dirty="0" err="1"/>
              <a:t>шарттармен</a:t>
            </a:r>
            <a:r>
              <a:rPr lang="ru-RU" dirty="0"/>
              <a:t> </a:t>
            </a:r>
            <a:r>
              <a:rPr lang="ru-RU" dirty="0" err="1"/>
              <a:t>реттелед</a:t>
            </a:r>
            <a:r>
              <a:rPr lang="en-US" dirty="0" err="1"/>
              <a:t>i</a:t>
            </a:r>
            <a:r>
              <a:rPr lang="en-US" dirty="0"/>
              <a:t>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9393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Салық</a:t>
            </a:r>
            <a:r>
              <a:rPr lang="ru-RU" dirty="0"/>
              <a:t> </a:t>
            </a:r>
            <a:r>
              <a:rPr lang="ru-RU" dirty="0" err="1"/>
              <a:t>салынатын</a:t>
            </a:r>
            <a:r>
              <a:rPr lang="ru-RU" dirty="0"/>
              <a:t> объект</a:t>
            </a:r>
            <a:r>
              <a:rPr lang="en-US" dirty="0" err="1"/>
              <a:t>i</a:t>
            </a:r>
            <a:r>
              <a:rPr lang="ru-RU" dirty="0" err="1"/>
              <a:t>лер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 10. </a:t>
            </a:r>
            <a:r>
              <a:rPr lang="ru-RU" dirty="0" err="1"/>
              <a:t>Салық</a:t>
            </a:r>
            <a:r>
              <a:rPr lang="ru-RU" dirty="0"/>
              <a:t> </a:t>
            </a:r>
            <a:r>
              <a:rPr lang="ru-RU" dirty="0" err="1"/>
              <a:t>салынатын</a:t>
            </a:r>
            <a:r>
              <a:rPr lang="ru-RU" dirty="0"/>
              <a:t> объект</a:t>
            </a:r>
            <a:r>
              <a:rPr lang="en-US" dirty="0" err="1"/>
              <a:t>i</a:t>
            </a:r>
            <a:r>
              <a:rPr lang="ru-RU" dirty="0" err="1"/>
              <a:t>лер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мыналар</a:t>
            </a:r>
            <a:r>
              <a:rPr lang="ru-RU" dirty="0"/>
              <a:t> </a:t>
            </a:r>
            <a:r>
              <a:rPr lang="ru-RU" dirty="0" err="1"/>
              <a:t>танылады</a:t>
            </a:r>
            <a:r>
              <a:rPr lang="ru-RU" dirty="0"/>
              <a:t>: </a:t>
            </a:r>
          </a:p>
          <a:p>
            <a:r>
              <a:rPr lang="ru-RU" dirty="0"/>
              <a:t>      - </a:t>
            </a:r>
            <a:r>
              <a:rPr lang="ru-RU" dirty="0" err="1"/>
              <a:t>нормативт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тастамалар</a:t>
            </a:r>
            <a:r>
              <a:rPr lang="ru-RU" dirty="0"/>
              <a:t>, </a:t>
            </a:r>
            <a:r>
              <a:rPr lang="ru-RU" dirty="0" err="1"/>
              <a:t>ластайтын</a:t>
            </a:r>
            <a:r>
              <a:rPr lang="ru-RU" dirty="0"/>
              <a:t> </a:t>
            </a:r>
            <a:r>
              <a:rPr lang="ru-RU" dirty="0" err="1"/>
              <a:t>заттарды</a:t>
            </a:r>
            <a:r>
              <a:rPr lang="ru-RU" dirty="0"/>
              <a:t> </a:t>
            </a:r>
            <a:r>
              <a:rPr lang="ru-RU" dirty="0" err="1"/>
              <a:t>шығарып</a:t>
            </a:r>
            <a:r>
              <a:rPr lang="ru-RU" dirty="0"/>
              <a:t> </a:t>
            </a:r>
            <a:r>
              <a:rPr lang="ru-RU" dirty="0" err="1"/>
              <a:t>тастаулар</a:t>
            </a:r>
            <a:r>
              <a:rPr lang="ru-RU" dirty="0"/>
              <a:t>, </a:t>
            </a:r>
            <a:r>
              <a:rPr lang="ru-RU" dirty="0" err="1"/>
              <a:t>өнд</a:t>
            </a:r>
            <a:r>
              <a:rPr lang="en-US" dirty="0" err="1"/>
              <a:t>i</a:t>
            </a:r>
            <a:r>
              <a:rPr lang="ru-RU" dirty="0"/>
              <a:t>р</a:t>
            </a:r>
            <a:r>
              <a:rPr lang="en-US" dirty="0" err="1"/>
              <a:t>i</a:t>
            </a:r>
            <a:r>
              <a:rPr lang="ru-RU" dirty="0"/>
              <a:t>с пен </a:t>
            </a:r>
            <a:r>
              <a:rPr lang="ru-RU" dirty="0" err="1"/>
              <a:t>тұтыну</a:t>
            </a:r>
            <a:r>
              <a:rPr lang="ru-RU" dirty="0"/>
              <a:t> </a:t>
            </a:r>
            <a:r>
              <a:rPr lang="ru-RU" dirty="0" err="1"/>
              <a:t>қалдықтарын</a:t>
            </a:r>
            <a:r>
              <a:rPr lang="ru-RU" dirty="0"/>
              <a:t> </a:t>
            </a:r>
            <a:r>
              <a:rPr lang="ru-RU" dirty="0" err="1"/>
              <a:t>орналастыруға</a:t>
            </a:r>
            <a:r>
              <a:rPr lang="ru-RU" dirty="0"/>
              <a:t> (</a:t>
            </a:r>
            <a:r>
              <a:rPr lang="ru-RU" dirty="0" err="1"/>
              <a:t>белг</a:t>
            </a:r>
            <a:r>
              <a:rPr lang="en-US" dirty="0" err="1"/>
              <a:t>i</a:t>
            </a:r>
            <a:r>
              <a:rPr lang="ru-RU" dirty="0" err="1"/>
              <a:t>ленген</a:t>
            </a:r>
            <a:r>
              <a:rPr lang="ru-RU" dirty="0"/>
              <a:t> </a:t>
            </a:r>
            <a:r>
              <a:rPr lang="ru-RU" dirty="0" err="1"/>
              <a:t>лимиттер</a:t>
            </a:r>
            <a:r>
              <a:rPr lang="ru-RU" dirty="0"/>
              <a:t> </a:t>
            </a:r>
            <a:r>
              <a:rPr lang="ru-RU" dirty="0" err="1"/>
              <a:t>шег</a:t>
            </a:r>
            <a:r>
              <a:rPr lang="en-US" dirty="0" err="1"/>
              <a:t>i</a:t>
            </a:r>
            <a:r>
              <a:rPr lang="ru-RU" dirty="0" err="1"/>
              <a:t>нде</a:t>
            </a:r>
            <a:r>
              <a:rPr lang="ru-RU" dirty="0"/>
              <a:t>) </a:t>
            </a:r>
            <a:r>
              <a:rPr lang="ru-RU" dirty="0" err="1"/>
              <a:t>құқық</a:t>
            </a:r>
            <a:r>
              <a:rPr lang="ru-RU" dirty="0"/>
              <a:t>; - </a:t>
            </a:r>
            <a:r>
              <a:rPr lang="ru-RU" dirty="0" err="1"/>
              <a:t>нормадан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тастамалар</a:t>
            </a:r>
            <a:r>
              <a:rPr lang="ru-RU" dirty="0"/>
              <a:t>,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ортаға</a:t>
            </a:r>
            <a:r>
              <a:rPr lang="ru-RU" dirty="0"/>
              <a:t> </a:t>
            </a:r>
            <a:r>
              <a:rPr lang="ru-RU" dirty="0" err="1"/>
              <a:t>ластайтын</a:t>
            </a:r>
            <a:r>
              <a:rPr lang="ru-RU" dirty="0"/>
              <a:t> </a:t>
            </a:r>
            <a:r>
              <a:rPr lang="ru-RU" dirty="0" err="1"/>
              <a:t>заттарды</a:t>
            </a:r>
            <a:r>
              <a:rPr lang="ru-RU" dirty="0"/>
              <a:t> </a:t>
            </a:r>
            <a:r>
              <a:rPr lang="ru-RU" dirty="0" err="1"/>
              <a:t>шығарып</a:t>
            </a:r>
            <a:r>
              <a:rPr lang="ru-RU" dirty="0"/>
              <a:t> </a:t>
            </a:r>
            <a:r>
              <a:rPr lang="ru-RU" dirty="0" err="1"/>
              <a:t>тастаулар</a:t>
            </a:r>
            <a:r>
              <a:rPr lang="ru-RU" dirty="0"/>
              <a:t>, </a:t>
            </a:r>
            <a:r>
              <a:rPr lang="ru-RU" dirty="0" err="1"/>
              <a:t>өнд</a:t>
            </a:r>
            <a:r>
              <a:rPr lang="en-US" dirty="0" err="1"/>
              <a:t>i</a:t>
            </a:r>
            <a:r>
              <a:rPr lang="ru-RU" dirty="0"/>
              <a:t>р</a:t>
            </a:r>
            <a:r>
              <a:rPr lang="en-US" dirty="0" err="1"/>
              <a:t>i</a:t>
            </a:r>
            <a:r>
              <a:rPr lang="ru-RU" dirty="0"/>
              <a:t>с пен </a:t>
            </a:r>
            <a:r>
              <a:rPr lang="ru-RU" dirty="0" err="1"/>
              <a:t>тұтыну</a:t>
            </a:r>
            <a:r>
              <a:rPr lang="ru-RU" dirty="0"/>
              <a:t> </a:t>
            </a:r>
            <a:r>
              <a:rPr lang="ru-RU" dirty="0" err="1"/>
              <a:t>қалдықтарын</a:t>
            </a:r>
            <a:r>
              <a:rPr lang="ru-RU" dirty="0"/>
              <a:t> </a:t>
            </a:r>
            <a:r>
              <a:rPr lang="ru-RU" dirty="0" err="1"/>
              <a:t>орналастыруға</a:t>
            </a:r>
            <a:r>
              <a:rPr lang="ru-RU" dirty="0"/>
              <a:t> (</a:t>
            </a:r>
            <a:r>
              <a:rPr lang="ru-RU" dirty="0" err="1"/>
              <a:t>белг</a:t>
            </a:r>
            <a:r>
              <a:rPr lang="en-US" dirty="0" err="1"/>
              <a:t>i</a:t>
            </a:r>
            <a:r>
              <a:rPr lang="ru-RU" dirty="0" err="1"/>
              <a:t>ленген</a:t>
            </a:r>
            <a:r>
              <a:rPr lang="ru-RU" dirty="0"/>
              <a:t> </a:t>
            </a:r>
            <a:r>
              <a:rPr lang="ru-RU" dirty="0" err="1"/>
              <a:t>лимиттен</a:t>
            </a:r>
            <a:r>
              <a:rPr lang="ru-RU" dirty="0"/>
              <a:t> аса) </a:t>
            </a:r>
            <a:r>
              <a:rPr lang="ru-RU" dirty="0" err="1"/>
              <a:t>құқық</a:t>
            </a:r>
            <a:r>
              <a:rPr lang="ru-RU" dirty="0"/>
              <a:t>. 11. </a:t>
            </a:r>
            <a:r>
              <a:rPr lang="ru-RU" dirty="0" err="1"/>
              <a:t>Белг</a:t>
            </a:r>
            <a:r>
              <a:rPr lang="en-US" dirty="0" err="1"/>
              <a:t>i</a:t>
            </a:r>
            <a:r>
              <a:rPr lang="ru-RU" dirty="0" err="1"/>
              <a:t>ленген</a:t>
            </a:r>
            <a:r>
              <a:rPr lang="ru-RU" dirty="0"/>
              <a:t> </a:t>
            </a:r>
            <a:r>
              <a:rPr lang="ru-RU" dirty="0" err="1"/>
              <a:t>тәрт</a:t>
            </a:r>
            <a:r>
              <a:rPr lang="en-US" dirty="0" err="1"/>
              <a:t>i</a:t>
            </a:r>
            <a:r>
              <a:rPr lang="ru-RU" dirty="0" err="1"/>
              <a:t>пте</a:t>
            </a:r>
            <a:r>
              <a:rPr lang="ru-RU" dirty="0"/>
              <a:t> </a:t>
            </a:r>
            <a:r>
              <a:rPr lang="ru-RU" dirty="0" err="1"/>
              <a:t>лимиттелет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ластаудың</a:t>
            </a:r>
            <a:r>
              <a:rPr lang="ru-RU" dirty="0"/>
              <a:t> </a:t>
            </a:r>
            <a:r>
              <a:rPr lang="ru-RU" dirty="0" err="1"/>
              <a:t>түрлер</a:t>
            </a:r>
            <a:r>
              <a:rPr lang="en-US" dirty="0"/>
              <a:t>i: - </a:t>
            </a:r>
            <a:r>
              <a:rPr lang="ru-RU" dirty="0" err="1"/>
              <a:t>тұрақты</a:t>
            </a:r>
            <a:r>
              <a:rPr lang="ru-RU" dirty="0"/>
              <a:t> (</a:t>
            </a:r>
            <a:r>
              <a:rPr lang="ru-RU" dirty="0" err="1"/>
              <a:t>ұйымдастырылған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ұйымдастырылмаған</a:t>
            </a:r>
            <a:r>
              <a:rPr lang="ru-RU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жылжымалы</a:t>
            </a:r>
            <a:r>
              <a:rPr lang="ru-RU" dirty="0"/>
              <a:t> </a:t>
            </a:r>
            <a:r>
              <a:rPr lang="ru-RU" dirty="0" err="1"/>
              <a:t>көздерден</a:t>
            </a:r>
            <a:r>
              <a:rPr lang="ru-RU" dirty="0"/>
              <a:t> </a:t>
            </a:r>
            <a:r>
              <a:rPr lang="ru-RU" dirty="0" err="1"/>
              <a:t>атмосфераны</a:t>
            </a:r>
            <a:r>
              <a:rPr lang="ru-RU" dirty="0"/>
              <a:t> </a:t>
            </a:r>
            <a:r>
              <a:rPr lang="ru-RU" dirty="0" err="1"/>
              <a:t>ластайтын</a:t>
            </a:r>
            <a:r>
              <a:rPr lang="ru-RU" dirty="0"/>
              <a:t> </a:t>
            </a:r>
            <a:r>
              <a:rPr lang="ru-RU" dirty="0" err="1"/>
              <a:t>тастамалар</a:t>
            </a:r>
            <a:r>
              <a:rPr lang="ru-RU" dirty="0"/>
              <a:t>; -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ортаға</a:t>
            </a:r>
            <a:r>
              <a:rPr lang="ru-RU" dirty="0"/>
              <a:t> </a:t>
            </a:r>
            <a:r>
              <a:rPr lang="ru-RU" dirty="0" err="1"/>
              <a:t>ақпалы</a:t>
            </a:r>
            <a:r>
              <a:rPr lang="ru-RU" dirty="0"/>
              <a:t> </a:t>
            </a:r>
            <a:r>
              <a:rPr lang="ru-RU" dirty="0" err="1"/>
              <a:t>сулармен</a:t>
            </a:r>
            <a:r>
              <a:rPr lang="ru-RU" dirty="0"/>
              <a:t> </a:t>
            </a:r>
            <a:r>
              <a:rPr lang="ru-RU" dirty="0" err="1"/>
              <a:t>ластайтын</a:t>
            </a:r>
            <a:r>
              <a:rPr lang="ru-RU" dirty="0"/>
              <a:t> </a:t>
            </a:r>
            <a:r>
              <a:rPr lang="ru-RU" dirty="0" err="1"/>
              <a:t>заттардың</a:t>
            </a:r>
            <a:r>
              <a:rPr lang="ru-RU" dirty="0"/>
              <a:t> </a:t>
            </a:r>
            <a:r>
              <a:rPr lang="ru-RU" dirty="0" err="1"/>
              <a:t>тастамалары</a:t>
            </a:r>
            <a:r>
              <a:rPr lang="ru-RU" dirty="0"/>
              <a:t>; - </a:t>
            </a:r>
            <a:r>
              <a:rPr lang="ru-RU" dirty="0" err="1"/>
              <a:t>өнд</a:t>
            </a:r>
            <a:r>
              <a:rPr lang="en-US" dirty="0" err="1"/>
              <a:t>i</a:t>
            </a:r>
            <a:r>
              <a:rPr lang="ru-RU" dirty="0"/>
              <a:t>р</a:t>
            </a:r>
            <a:r>
              <a:rPr lang="en-US" dirty="0" err="1"/>
              <a:t>i</a:t>
            </a:r>
            <a:r>
              <a:rPr lang="ru-RU" dirty="0"/>
              <a:t>с пен </a:t>
            </a:r>
            <a:r>
              <a:rPr lang="ru-RU" dirty="0" err="1"/>
              <a:t>тұтыну</a:t>
            </a:r>
            <a:r>
              <a:rPr lang="ru-RU" dirty="0"/>
              <a:t> </a:t>
            </a:r>
            <a:r>
              <a:rPr lang="ru-RU" dirty="0" err="1"/>
              <a:t>қалдықтарын</a:t>
            </a:r>
            <a:r>
              <a:rPr lang="ru-RU" dirty="0"/>
              <a:t> </a:t>
            </a:r>
            <a:r>
              <a:rPr lang="ru-RU" dirty="0" err="1"/>
              <a:t>орналастыру</a:t>
            </a:r>
            <a:r>
              <a:rPr lang="ru-RU" dirty="0"/>
              <a:t>,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көму</a:t>
            </a:r>
            <a:r>
              <a:rPr lang="ru-RU" dirty="0"/>
              <a:t>; -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заңдарында</a:t>
            </a:r>
            <a:r>
              <a:rPr lang="ru-RU" dirty="0"/>
              <a:t> </a:t>
            </a:r>
            <a:r>
              <a:rPr lang="ru-RU" dirty="0" err="1"/>
              <a:t>көзделген</a:t>
            </a:r>
            <a:r>
              <a:rPr lang="ru-RU" dirty="0"/>
              <a:t> </a:t>
            </a:r>
            <a:r>
              <a:rPr lang="ru-RU" dirty="0" err="1"/>
              <a:t>ластаудың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түрлер</a:t>
            </a:r>
            <a:r>
              <a:rPr lang="en-US" dirty="0" err="1"/>
              <a:t>i</a:t>
            </a:r>
            <a:r>
              <a:rPr lang="en-US" dirty="0"/>
              <a:t>. 5. </a:t>
            </a:r>
            <a:r>
              <a:rPr lang="ru-RU" dirty="0" err="1"/>
              <a:t>Төлемдерд</a:t>
            </a:r>
            <a:r>
              <a:rPr lang="en-US" dirty="0" err="1"/>
              <a:t>i</a:t>
            </a:r>
            <a:r>
              <a:rPr lang="ru-RU" dirty="0"/>
              <a:t>ң </a:t>
            </a:r>
            <a:r>
              <a:rPr lang="ru-RU" dirty="0" err="1"/>
              <a:t>ставкалары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431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Салық салынатын обьекетілері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12. "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"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Республикасының</a:t>
            </a:r>
            <a:r>
              <a:rPr lang="ru-RU" dirty="0"/>
              <a:t> 1997 </a:t>
            </a:r>
            <a:r>
              <a:rPr lang="ru-RU" dirty="0" err="1"/>
              <a:t>жылғы</a:t>
            </a:r>
            <a:r>
              <a:rPr lang="ru-RU" dirty="0"/>
              <a:t> 15 ш</a:t>
            </a:r>
            <a:r>
              <a:rPr lang="en-US" dirty="0" err="1"/>
              <a:t>i</a:t>
            </a:r>
            <a:r>
              <a:rPr lang="ru-RU" dirty="0" err="1"/>
              <a:t>лдедег</a:t>
            </a:r>
            <a:r>
              <a:rPr lang="en-US" dirty="0" err="1"/>
              <a:t>i</a:t>
            </a:r>
            <a:r>
              <a:rPr lang="en-US" dirty="0"/>
              <a:t> N 160-1 </a:t>
            </a:r>
            <a:r>
              <a:rPr lang="ru-RU" dirty="0" err="1"/>
              <a:t>заңының</a:t>
            </a:r>
            <a:r>
              <a:rPr lang="ru-RU" dirty="0"/>
              <a:t> 29-бабына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ластағаны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төлемдерд</a:t>
            </a:r>
            <a:r>
              <a:rPr lang="en-US" dirty="0" err="1"/>
              <a:t>i</a:t>
            </a:r>
            <a:r>
              <a:rPr lang="ru-RU" dirty="0"/>
              <a:t>ң </a:t>
            </a:r>
            <a:r>
              <a:rPr lang="ru-RU" dirty="0" err="1"/>
              <a:t>ставкаларына</a:t>
            </a:r>
            <a:r>
              <a:rPr lang="ru-RU" dirty="0"/>
              <a:t> </a:t>
            </a:r>
            <a:r>
              <a:rPr lang="ru-RU" dirty="0" err="1"/>
              <a:t>белг</a:t>
            </a:r>
            <a:r>
              <a:rPr lang="en-US" dirty="0" err="1"/>
              <a:t>i</a:t>
            </a:r>
            <a:r>
              <a:rPr lang="ru-RU" dirty="0" err="1"/>
              <a:t>ленген</a:t>
            </a:r>
            <a:r>
              <a:rPr lang="ru-RU" dirty="0"/>
              <a:t> </a:t>
            </a:r>
            <a:r>
              <a:rPr lang="ru-RU" dirty="0" err="1"/>
              <a:t>лимиттер</a:t>
            </a:r>
            <a:r>
              <a:rPr lang="ru-RU" dirty="0"/>
              <a:t> </a:t>
            </a:r>
            <a:r>
              <a:rPr lang="ru-RU" dirty="0" err="1"/>
              <a:t>шектер</a:t>
            </a:r>
            <a:r>
              <a:rPr lang="en-US" dirty="0" err="1"/>
              <a:t>i</a:t>
            </a:r>
            <a:r>
              <a:rPr lang="ru-RU" dirty="0" err="1"/>
              <a:t>нде</a:t>
            </a:r>
            <a:r>
              <a:rPr lang="ru-RU" dirty="0"/>
              <a:t>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сайын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ресурстар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министрл</a:t>
            </a:r>
            <a:r>
              <a:rPr lang="en-US" dirty="0" err="1"/>
              <a:t>i</a:t>
            </a:r>
            <a:r>
              <a:rPr lang="ru-RU" dirty="0"/>
              <a:t>г</a:t>
            </a:r>
            <a:r>
              <a:rPr lang="en-US" dirty="0" err="1"/>
              <a:t>i</a:t>
            </a:r>
            <a:r>
              <a:rPr lang="ru-RU" dirty="0"/>
              <a:t>н</a:t>
            </a:r>
            <a:r>
              <a:rPr lang="en-US" dirty="0" err="1"/>
              <a:t>i</a:t>
            </a:r>
            <a:r>
              <a:rPr lang="ru-RU" dirty="0"/>
              <a:t>ң </a:t>
            </a:r>
            <a:r>
              <a:rPr lang="ru-RU" dirty="0" err="1"/>
              <a:t>жерг</a:t>
            </a:r>
            <a:r>
              <a:rPr lang="en-US" dirty="0" err="1"/>
              <a:t>i</a:t>
            </a:r>
            <a:r>
              <a:rPr lang="ru-RU" dirty="0"/>
              <a:t>л</a:t>
            </a:r>
            <a:r>
              <a:rPr lang="en-US" dirty="0" err="1"/>
              <a:t>i</a:t>
            </a:r>
            <a:r>
              <a:rPr lang="ru-RU" dirty="0" err="1"/>
              <a:t>кт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органдары</a:t>
            </a:r>
            <a:r>
              <a:rPr lang="ru-RU" dirty="0"/>
              <a:t> </a:t>
            </a:r>
            <a:r>
              <a:rPr lang="ru-RU" dirty="0" err="1"/>
              <a:t>есеп</a:t>
            </a:r>
            <a:r>
              <a:rPr lang="ru-RU" dirty="0"/>
              <a:t> </a:t>
            </a:r>
            <a:r>
              <a:rPr lang="ru-RU" dirty="0" err="1"/>
              <a:t>айырысады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Республикасының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ресурстар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министрл</a:t>
            </a:r>
            <a:r>
              <a:rPr lang="en-US" dirty="0" err="1"/>
              <a:t>i</a:t>
            </a:r>
            <a:r>
              <a:rPr lang="ru-RU" dirty="0"/>
              <a:t>г</a:t>
            </a:r>
            <a:r>
              <a:rPr lang="en-US" dirty="0" err="1"/>
              <a:t>i</a:t>
            </a:r>
            <a:r>
              <a:rPr lang="ru-RU" dirty="0"/>
              <a:t>мен </a:t>
            </a:r>
            <a:r>
              <a:rPr lang="ru-RU" dirty="0" err="1"/>
              <a:t>кел</a:t>
            </a:r>
            <a:r>
              <a:rPr lang="en-US" dirty="0" err="1"/>
              <a:t>i</a:t>
            </a:r>
            <a:r>
              <a:rPr lang="ru-RU" dirty="0"/>
              <a:t>с</a:t>
            </a:r>
            <a:r>
              <a:rPr lang="en-US" dirty="0" err="1"/>
              <a:t>i</a:t>
            </a:r>
            <a:r>
              <a:rPr lang="ru-RU" dirty="0"/>
              <a:t>м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облыстар</a:t>
            </a:r>
            <a:r>
              <a:rPr lang="ru-RU" dirty="0"/>
              <a:t> (Астана </a:t>
            </a:r>
            <a:r>
              <a:rPr lang="ru-RU" dirty="0" err="1"/>
              <a:t>және</a:t>
            </a:r>
            <a:r>
              <a:rPr lang="ru-RU" dirty="0"/>
              <a:t> Алматы </a:t>
            </a:r>
            <a:r>
              <a:rPr lang="ru-RU" dirty="0" err="1"/>
              <a:t>қалалары</a:t>
            </a:r>
            <a:r>
              <a:rPr lang="ru-RU" dirty="0"/>
              <a:t>) </a:t>
            </a:r>
            <a:r>
              <a:rPr lang="ru-RU" dirty="0" err="1"/>
              <a:t>әк</a:t>
            </a:r>
            <a:r>
              <a:rPr lang="en-US" dirty="0" err="1"/>
              <a:t>i</a:t>
            </a:r>
            <a:r>
              <a:rPr lang="ru-RU" dirty="0" err="1"/>
              <a:t>мдер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/>
              <a:t>бек</a:t>
            </a:r>
            <a:r>
              <a:rPr lang="en-US" dirty="0" err="1"/>
              <a:t>i</a:t>
            </a:r>
            <a:r>
              <a:rPr lang="ru-RU" dirty="0" err="1"/>
              <a:t>тед</a:t>
            </a:r>
            <a:r>
              <a:rPr lang="en-US" dirty="0" err="1"/>
              <a:t>i</a:t>
            </a:r>
            <a:r>
              <a:rPr lang="en-US" dirty="0"/>
              <a:t>. </a:t>
            </a:r>
            <a:r>
              <a:rPr lang="ru-RU" dirty="0"/>
              <a:t>Бек</a:t>
            </a:r>
            <a:r>
              <a:rPr lang="en-US" dirty="0" err="1"/>
              <a:t>i</a:t>
            </a:r>
            <a:r>
              <a:rPr lang="ru-RU" dirty="0"/>
              <a:t>т</a:t>
            </a:r>
            <a:r>
              <a:rPr lang="en-US" dirty="0" err="1"/>
              <a:t>i</a:t>
            </a:r>
            <a:r>
              <a:rPr lang="ru-RU" dirty="0" err="1"/>
              <a:t>лген</a:t>
            </a:r>
            <a:r>
              <a:rPr lang="ru-RU" dirty="0"/>
              <a:t> </a:t>
            </a:r>
            <a:r>
              <a:rPr lang="ru-RU" dirty="0" err="1"/>
              <a:t>ставкалар</a:t>
            </a:r>
            <a:r>
              <a:rPr lang="ru-RU" dirty="0"/>
              <a:t> </a:t>
            </a:r>
            <a:r>
              <a:rPr lang="ru-RU" dirty="0" err="1"/>
              <a:t>белг</a:t>
            </a:r>
            <a:r>
              <a:rPr lang="en-US" dirty="0" err="1"/>
              <a:t>i</a:t>
            </a:r>
            <a:r>
              <a:rPr lang="ru-RU" dirty="0" err="1"/>
              <a:t>ленген</a:t>
            </a:r>
            <a:r>
              <a:rPr lang="ru-RU" dirty="0"/>
              <a:t> </a:t>
            </a:r>
            <a:r>
              <a:rPr lang="ru-RU" dirty="0" err="1"/>
              <a:t>тәрт</a:t>
            </a:r>
            <a:r>
              <a:rPr lang="en-US" dirty="0" err="1"/>
              <a:t>i</a:t>
            </a:r>
            <a:r>
              <a:rPr lang="ru-RU" dirty="0"/>
              <a:t>п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салық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органдарына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бұқаралық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құралдары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пайдаланушыларға</a:t>
            </a:r>
            <a:r>
              <a:rPr lang="ru-RU" dirty="0"/>
              <a:t> </a:t>
            </a:r>
            <a:r>
              <a:rPr lang="ru-RU" dirty="0" err="1"/>
              <a:t>есепт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жылдан</a:t>
            </a:r>
            <a:r>
              <a:rPr lang="ru-RU" dirty="0"/>
              <a:t> </a:t>
            </a:r>
            <a:r>
              <a:rPr lang="ru-RU" dirty="0" err="1"/>
              <a:t>кей</a:t>
            </a:r>
            <a:r>
              <a:rPr lang="en-US" dirty="0" err="1"/>
              <a:t>i</a:t>
            </a:r>
            <a:r>
              <a:rPr lang="ru-RU" dirty="0" err="1"/>
              <a:t>нг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жылдың</a:t>
            </a:r>
            <a:r>
              <a:rPr lang="ru-RU" dirty="0"/>
              <a:t> 31 </a:t>
            </a:r>
            <a:r>
              <a:rPr lang="ru-RU" dirty="0" err="1"/>
              <a:t>желтоқсаннан</a:t>
            </a:r>
            <a:r>
              <a:rPr lang="ru-RU" dirty="0"/>
              <a:t> </a:t>
            </a:r>
            <a:r>
              <a:rPr lang="ru-RU" dirty="0" err="1"/>
              <a:t>кеш</a:t>
            </a:r>
            <a:r>
              <a:rPr lang="en-US" dirty="0" err="1"/>
              <a:t>i</a:t>
            </a:r>
            <a:r>
              <a:rPr lang="ru-RU" dirty="0" err="1"/>
              <a:t>кт</a:t>
            </a:r>
            <a:r>
              <a:rPr lang="en-US" dirty="0" err="1"/>
              <a:t>i</a:t>
            </a:r>
            <a:r>
              <a:rPr lang="ru-RU" dirty="0" err="1"/>
              <a:t>рмей</a:t>
            </a:r>
            <a:r>
              <a:rPr lang="ru-RU" dirty="0"/>
              <a:t> </a:t>
            </a:r>
            <a:r>
              <a:rPr lang="ru-RU" dirty="0" err="1"/>
              <a:t>жетк</a:t>
            </a:r>
            <a:r>
              <a:rPr lang="en-US" dirty="0" err="1"/>
              <a:t>i</a:t>
            </a:r>
            <a:r>
              <a:rPr lang="ru-RU" dirty="0"/>
              <a:t>з</a:t>
            </a:r>
            <a:r>
              <a:rPr lang="en-US" dirty="0" err="1"/>
              <a:t>i</a:t>
            </a:r>
            <a:r>
              <a:rPr lang="ru-RU" dirty="0"/>
              <a:t>лед</a:t>
            </a:r>
            <a:r>
              <a:rPr lang="en-US" dirty="0" err="1"/>
              <a:t>i</a:t>
            </a:r>
            <a:r>
              <a:rPr lang="en-US" dirty="0"/>
              <a:t>. </a:t>
            </a:r>
          </a:p>
          <a:p>
            <a:r>
              <a:rPr lang="en-US" dirty="0"/>
              <a:t>     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нормативт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ластау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төлемдерд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пайдаланушылар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ластау</a:t>
            </a:r>
            <a:r>
              <a:rPr lang="ru-RU" dirty="0"/>
              <a:t> </a:t>
            </a:r>
            <a:r>
              <a:rPr lang="ru-RU" dirty="0" err="1"/>
              <a:t>мөлшерлер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төлейд</a:t>
            </a:r>
            <a:r>
              <a:rPr lang="en-US" dirty="0" err="1"/>
              <a:t>i</a:t>
            </a:r>
            <a:r>
              <a:rPr lang="en-US" dirty="0"/>
              <a:t>. </a:t>
            </a:r>
          </a:p>
          <a:p>
            <a:r>
              <a:rPr lang="en-US" dirty="0"/>
              <a:t>      </a:t>
            </a:r>
            <a:r>
              <a:rPr lang="ru-RU" dirty="0" err="1"/>
              <a:t>Нормативтер</a:t>
            </a:r>
            <a:r>
              <a:rPr lang="ru-RU" dirty="0"/>
              <a:t> </a:t>
            </a:r>
            <a:r>
              <a:rPr lang="ru-RU" dirty="0" err="1"/>
              <a:t>шег</a:t>
            </a:r>
            <a:r>
              <a:rPr lang="en-US" dirty="0" err="1"/>
              <a:t>i</a:t>
            </a:r>
            <a:r>
              <a:rPr lang="ru-RU" dirty="0" err="1"/>
              <a:t>ндег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қоршаған</a:t>
            </a:r>
            <a:r>
              <a:rPr lang="ru-RU" dirty="0"/>
              <a:t> орта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төлемдер</a:t>
            </a:r>
            <a:r>
              <a:rPr lang="ru-RU" dirty="0"/>
              <a:t> </a:t>
            </a:r>
            <a:r>
              <a:rPr lang="ru-RU" dirty="0" err="1"/>
              <a:t>өн</a:t>
            </a:r>
            <a:r>
              <a:rPr lang="en-US" dirty="0" err="1"/>
              <a:t>i</a:t>
            </a:r>
            <a:r>
              <a:rPr lang="ru-RU" dirty="0" err="1"/>
              <a:t>мн</a:t>
            </a:r>
            <a:r>
              <a:rPr lang="en-US" dirty="0" err="1"/>
              <a:t>i</a:t>
            </a:r>
            <a:r>
              <a:rPr lang="ru-RU" dirty="0"/>
              <a:t>ң (</a:t>
            </a:r>
            <a:r>
              <a:rPr lang="ru-RU" dirty="0" err="1"/>
              <a:t>жұмыс</a:t>
            </a:r>
            <a:r>
              <a:rPr lang="ru-RU" dirty="0"/>
              <a:t> пен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көрсетуд</a:t>
            </a:r>
            <a:r>
              <a:rPr lang="en-US" dirty="0" err="1"/>
              <a:t>i</a:t>
            </a:r>
            <a:r>
              <a:rPr lang="ru-RU" dirty="0"/>
              <a:t>ң)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құнына</a:t>
            </a:r>
            <a:r>
              <a:rPr lang="ru-RU" dirty="0"/>
              <a:t> </a:t>
            </a:r>
            <a:r>
              <a:rPr lang="ru-RU" dirty="0" err="1"/>
              <a:t>енг</a:t>
            </a:r>
            <a:r>
              <a:rPr lang="en-US" dirty="0" err="1"/>
              <a:t>i</a:t>
            </a:r>
            <a:r>
              <a:rPr lang="ru-RU" dirty="0"/>
              <a:t>з</a:t>
            </a:r>
            <a:r>
              <a:rPr lang="en-US" dirty="0" err="1"/>
              <a:t>i</a:t>
            </a:r>
            <a:r>
              <a:rPr lang="ru-RU" dirty="0"/>
              <a:t>лед</a:t>
            </a:r>
            <a:r>
              <a:rPr lang="en-US" dirty="0" err="1"/>
              <a:t>i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32068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 13. </a:t>
            </a:r>
            <a:r>
              <a:rPr lang="ru-RU" dirty="0" err="1"/>
              <a:t>Нормативтен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төлемдер</a:t>
            </a:r>
            <a:r>
              <a:rPr lang="ru-RU" dirty="0"/>
              <a:t> </a:t>
            </a:r>
            <a:r>
              <a:rPr lang="ru-RU" dirty="0" err="1"/>
              <a:t>бекіт</a:t>
            </a:r>
            <a:r>
              <a:rPr lang="en-US" dirty="0" err="1"/>
              <a:t>i</a:t>
            </a:r>
            <a:r>
              <a:rPr lang="ru-RU" dirty="0" err="1"/>
              <a:t>лген</a:t>
            </a:r>
            <a:r>
              <a:rPr lang="ru-RU" dirty="0"/>
              <a:t> </a:t>
            </a:r>
            <a:r>
              <a:rPr lang="ru-RU" dirty="0" err="1"/>
              <a:t>нормативт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ставкаларға</a:t>
            </a:r>
            <a:r>
              <a:rPr lang="ru-RU" dirty="0"/>
              <a:t> </a:t>
            </a:r>
            <a:r>
              <a:rPr lang="ru-RU" dirty="0" err="1"/>
              <a:t>есел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мөлшерде</a:t>
            </a:r>
            <a:r>
              <a:rPr lang="ru-RU" dirty="0"/>
              <a:t> </a:t>
            </a:r>
            <a:r>
              <a:rPr lang="ru-RU" dirty="0" err="1"/>
              <a:t>белг</a:t>
            </a:r>
            <a:r>
              <a:rPr lang="en-US" dirty="0" err="1"/>
              <a:t>i</a:t>
            </a:r>
            <a:r>
              <a:rPr lang="ru-RU" dirty="0" err="1"/>
              <a:t>ленед</a:t>
            </a:r>
            <a:r>
              <a:rPr lang="en-US" dirty="0" err="1"/>
              <a:t>i</a:t>
            </a:r>
            <a:r>
              <a:rPr lang="en-US" dirty="0"/>
              <a:t>. </a:t>
            </a:r>
            <a:r>
              <a:rPr lang="ru-RU" dirty="0" err="1"/>
              <a:t>Белг</a:t>
            </a:r>
            <a:r>
              <a:rPr lang="en-US" dirty="0" err="1"/>
              <a:t>i</a:t>
            </a:r>
            <a:r>
              <a:rPr lang="ru-RU" dirty="0" err="1"/>
              <a:t>ленген</a:t>
            </a:r>
            <a:r>
              <a:rPr lang="ru-RU" dirty="0"/>
              <a:t> </a:t>
            </a:r>
            <a:r>
              <a:rPr lang="ru-RU" dirty="0" err="1"/>
              <a:t>нормативтерден</a:t>
            </a:r>
            <a:r>
              <a:rPr lang="ru-RU" dirty="0"/>
              <a:t> </a:t>
            </a:r>
            <a:r>
              <a:rPr lang="ru-RU" dirty="0" err="1"/>
              <a:t>асыру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төлемдерд</a:t>
            </a:r>
            <a:r>
              <a:rPr lang="en-US" dirty="0" err="1"/>
              <a:t>i</a:t>
            </a:r>
            <a:r>
              <a:rPr lang="ru-RU" dirty="0"/>
              <a:t>ң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есел</a:t>
            </a:r>
            <a:r>
              <a:rPr lang="en-US" dirty="0" err="1"/>
              <a:t>i</a:t>
            </a:r>
            <a:r>
              <a:rPr lang="ru-RU" dirty="0"/>
              <a:t>г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ресурстар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министрл</a:t>
            </a:r>
            <a:r>
              <a:rPr lang="en-US" dirty="0" err="1"/>
              <a:t>i</a:t>
            </a:r>
            <a:r>
              <a:rPr lang="ru-RU" dirty="0"/>
              <a:t>г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/>
              <a:t>бек</a:t>
            </a:r>
            <a:r>
              <a:rPr lang="en-US" dirty="0" err="1"/>
              <a:t>i</a:t>
            </a:r>
            <a:r>
              <a:rPr lang="ru-RU" dirty="0" err="1"/>
              <a:t>ткен</a:t>
            </a:r>
            <a:r>
              <a:rPr lang="ru-RU" dirty="0"/>
              <a:t> б</a:t>
            </a:r>
            <a:r>
              <a:rPr lang="en-US" dirty="0" err="1"/>
              <a:t>i</a:t>
            </a:r>
            <a:r>
              <a:rPr lang="ru-RU" dirty="0" err="1"/>
              <a:t>рыңғай</a:t>
            </a:r>
            <a:r>
              <a:rPr lang="ru-RU" dirty="0"/>
              <a:t> </a:t>
            </a:r>
            <a:r>
              <a:rPr lang="ru-RU" dirty="0" err="1"/>
              <a:t>әд</a:t>
            </a:r>
            <a:r>
              <a:rPr lang="en-US" dirty="0" err="1"/>
              <a:t>i</a:t>
            </a:r>
            <a:r>
              <a:rPr lang="ru-RU" dirty="0" err="1"/>
              <a:t>стеме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белг</a:t>
            </a:r>
            <a:r>
              <a:rPr lang="en-US" dirty="0" err="1"/>
              <a:t>i</a:t>
            </a:r>
            <a:r>
              <a:rPr lang="ru-RU" dirty="0" err="1"/>
              <a:t>ленед</a:t>
            </a:r>
            <a:r>
              <a:rPr lang="en-US" dirty="0" err="1"/>
              <a:t>i</a:t>
            </a:r>
            <a:r>
              <a:rPr lang="en-US" dirty="0"/>
              <a:t>. </a:t>
            </a:r>
          </a:p>
          <a:p>
            <a:r>
              <a:rPr lang="en-US" dirty="0"/>
              <a:t>     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ластау</a:t>
            </a:r>
            <a:r>
              <a:rPr lang="ru-RU" dirty="0"/>
              <a:t> </a:t>
            </a:r>
            <a:r>
              <a:rPr lang="ru-RU" dirty="0" err="1"/>
              <a:t>тастамалар</a:t>
            </a:r>
            <a:r>
              <a:rPr lang="ru-RU" dirty="0"/>
              <a:t> (</a:t>
            </a:r>
            <a:r>
              <a:rPr lang="ru-RU" dirty="0" err="1"/>
              <a:t>шығарып</a:t>
            </a:r>
            <a:r>
              <a:rPr lang="ru-RU" dirty="0"/>
              <a:t> </a:t>
            </a:r>
            <a:r>
              <a:rPr lang="ru-RU" dirty="0" err="1"/>
              <a:t>тастаулар</a:t>
            </a:r>
            <a:r>
              <a:rPr lang="ru-RU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қалдықтарды</a:t>
            </a:r>
            <a:r>
              <a:rPr lang="ru-RU" dirty="0"/>
              <a:t> </a:t>
            </a:r>
            <a:r>
              <a:rPr lang="ru-RU" dirty="0" err="1"/>
              <a:t>орналастыруға</a:t>
            </a:r>
            <a:r>
              <a:rPr lang="ru-RU" dirty="0"/>
              <a:t> </a:t>
            </a:r>
            <a:r>
              <a:rPr lang="ru-RU" dirty="0" err="1"/>
              <a:t>рұқсат</a:t>
            </a:r>
            <a:r>
              <a:rPr lang="ru-RU" dirty="0"/>
              <a:t> </a:t>
            </a:r>
            <a:r>
              <a:rPr lang="ru-RU" dirty="0" err="1"/>
              <a:t>белг</a:t>
            </a:r>
            <a:r>
              <a:rPr lang="en-US" dirty="0" err="1"/>
              <a:t>i</a:t>
            </a:r>
            <a:r>
              <a:rPr lang="ru-RU" dirty="0" err="1"/>
              <a:t>ленген</a:t>
            </a:r>
            <a:r>
              <a:rPr lang="ru-RU" dirty="0"/>
              <a:t> </a:t>
            </a:r>
            <a:r>
              <a:rPr lang="ru-RU" dirty="0" err="1"/>
              <a:t>тәрт</a:t>
            </a:r>
            <a:r>
              <a:rPr lang="en-US" dirty="0" err="1"/>
              <a:t>i</a:t>
            </a:r>
            <a:r>
              <a:rPr lang="ru-RU" dirty="0" err="1"/>
              <a:t>пте</a:t>
            </a:r>
            <a:r>
              <a:rPr lang="ru-RU" dirty="0"/>
              <a:t> </a:t>
            </a:r>
            <a:r>
              <a:rPr lang="ru-RU" dirty="0" err="1"/>
              <a:t>рес</a:t>
            </a:r>
            <a:r>
              <a:rPr lang="en-US" dirty="0" err="1"/>
              <a:t>i</a:t>
            </a:r>
            <a:r>
              <a:rPr lang="ru-RU" dirty="0" err="1"/>
              <a:t>мделмей</a:t>
            </a:r>
            <a:r>
              <a:rPr lang="ru-RU" dirty="0"/>
              <a:t> ж</a:t>
            </a:r>
            <a:r>
              <a:rPr lang="en-US" dirty="0" err="1"/>
              <a:t>i</a:t>
            </a:r>
            <a:r>
              <a:rPr lang="ru-RU" dirty="0" err="1"/>
              <a:t>бер</a:t>
            </a:r>
            <a:r>
              <a:rPr lang="en-US" dirty="0" err="1"/>
              <a:t>i</a:t>
            </a:r>
            <a:r>
              <a:rPr lang="ru-RU" dirty="0" err="1"/>
              <a:t>лсе</a:t>
            </a:r>
            <a:r>
              <a:rPr lang="ru-RU" dirty="0"/>
              <a:t>, </a:t>
            </a:r>
            <a:r>
              <a:rPr lang="ru-RU" dirty="0" err="1"/>
              <a:t>ластайтын</a:t>
            </a:r>
            <a:r>
              <a:rPr lang="ru-RU" dirty="0"/>
              <a:t> </a:t>
            </a:r>
            <a:r>
              <a:rPr lang="ru-RU" dirty="0" err="1"/>
              <a:t>заттардың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массасы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бет</a:t>
            </a:r>
            <a:r>
              <a:rPr lang="en-US" dirty="0" err="1"/>
              <a:t>i</a:t>
            </a:r>
            <a:r>
              <a:rPr lang="ru-RU" dirty="0"/>
              <a:t>мен </a:t>
            </a:r>
            <a:r>
              <a:rPr lang="ru-RU" dirty="0" err="1"/>
              <a:t>ластау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қарастырылады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төлем</a:t>
            </a:r>
            <a:r>
              <a:rPr lang="ru-RU" dirty="0"/>
              <a:t> </a:t>
            </a:r>
            <a:r>
              <a:rPr lang="ru-RU" dirty="0" err="1"/>
              <a:t>есел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мөлшерде</a:t>
            </a:r>
            <a:r>
              <a:rPr lang="ru-RU" dirty="0"/>
              <a:t> </a:t>
            </a:r>
            <a:r>
              <a:rPr lang="ru-RU" dirty="0" err="1"/>
              <a:t>алынады</a:t>
            </a:r>
            <a:r>
              <a:rPr lang="ru-RU" dirty="0"/>
              <a:t>. </a:t>
            </a:r>
          </a:p>
          <a:p>
            <a:r>
              <a:rPr lang="ru-RU" dirty="0"/>
              <a:t>      14. </a:t>
            </a:r>
            <a:r>
              <a:rPr lang="ru-RU" dirty="0" err="1"/>
              <a:t>Төлемдер</a:t>
            </a:r>
            <a:r>
              <a:rPr lang="ru-RU" dirty="0"/>
              <a:t> </a:t>
            </a:r>
            <a:r>
              <a:rPr lang="ru-RU" dirty="0" err="1"/>
              <a:t>көлемдер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шағын</a:t>
            </a:r>
            <a:r>
              <a:rPr lang="ru-RU" dirty="0"/>
              <a:t> </a:t>
            </a:r>
            <a:r>
              <a:rPr lang="ru-RU" dirty="0" err="1"/>
              <a:t>кәс</a:t>
            </a:r>
            <a:r>
              <a:rPr lang="en-US" dirty="0" err="1"/>
              <a:t>i</a:t>
            </a:r>
            <a:r>
              <a:rPr lang="ru-RU" dirty="0" err="1"/>
              <a:t>порындар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(</a:t>
            </a:r>
            <a:r>
              <a:rPr lang="ru-RU" dirty="0" err="1"/>
              <a:t>жиынтық</a:t>
            </a:r>
            <a:r>
              <a:rPr lang="ru-RU" dirty="0"/>
              <a:t> </a:t>
            </a:r>
            <a:r>
              <a:rPr lang="ru-RU" dirty="0" err="1"/>
              <a:t>жылдық</a:t>
            </a:r>
            <a:r>
              <a:rPr lang="ru-RU" dirty="0"/>
              <a:t> </a:t>
            </a:r>
            <a:r>
              <a:rPr lang="ru-RU" dirty="0" err="1"/>
              <a:t>көлем</a:t>
            </a:r>
            <a:r>
              <a:rPr lang="en-US" dirty="0" err="1"/>
              <a:t>i</a:t>
            </a:r>
            <a:r>
              <a:rPr lang="en-US" dirty="0"/>
              <a:t> 100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төменг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есепт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көрсетк</a:t>
            </a:r>
            <a:r>
              <a:rPr lang="en-US" dirty="0" err="1"/>
              <a:t>i</a:t>
            </a:r>
            <a:r>
              <a:rPr lang="ru-RU" dirty="0" err="1"/>
              <a:t>шке</a:t>
            </a:r>
            <a:r>
              <a:rPr lang="ru-RU" dirty="0"/>
              <a:t> </a:t>
            </a:r>
            <a:r>
              <a:rPr lang="ru-RU" dirty="0" err="1"/>
              <a:t>дей</a:t>
            </a:r>
            <a:r>
              <a:rPr lang="en-US" dirty="0" err="1"/>
              <a:t>i</a:t>
            </a:r>
            <a:r>
              <a:rPr lang="ru-RU" dirty="0"/>
              <a:t>н)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қорғаудың</a:t>
            </a:r>
            <a:r>
              <a:rPr lang="ru-RU" dirty="0"/>
              <a:t> </a:t>
            </a:r>
            <a:r>
              <a:rPr lang="ru-RU" dirty="0" err="1"/>
              <a:t>облыстық</a:t>
            </a:r>
            <a:r>
              <a:rPr lang="ru-RU" dirty="0"/>
              <a:t> (</a:t>
            </a:r>
            <a:r>
              <a:rPr lang="ru-RU" dirty="0" err="1"/>
              <a:t>қалалық</a:t>
            </a:r>
            <a:r>
              <a:rPr lang="ru-RU" dirty="0"/>
              <a:t>) </a:t>
            </a:r>
            <a:r>
              <a:rPr lang="ru-RU" dirty="0" err="1"/>
              <a:t>қорлары</a:t>
            </a:r>
            <a:r>
              <a:rPr lang="ru-RU" dirty="0"/>
              <a:t> </a:t>
            </a:r>
            <a:r>
              <a:rPr lang="ru-RU" dirty="0" err="1"/>
              <a:t>төлемдерд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есепт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жылда</a:t>
            </a:r>
            <a:r>
              <a:rPr lang="ru-RU" dirty="0"/>
              <a:t> </a:t>
            </a:r>
            <a:r>
              <a:rPr lang="ru-RU" dirty="0" err="1"/>
              <a:t>алдын</a:t>
            </a:r>
            <a:r>
              <a:rPr lang="ru-RU" dirty="0"/>
              <a:t>-ала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төлей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ластағаны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лимит </a:t>
            </a:r>
            <a:r>
              <a:rPr lang="ru-RU" dirty="0" err="1"/>
              <a:t>сатып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нысанында</a:t>
            </a:r>
            <a:r>
              <a:rPr lang="ru-RU" dirty="0"/>
              <a:t> </a:t>
            </a:r>
            <a:r>
              <a:rPr lang="ru-RU" dirty="0" err="1"/>
              <a:t>жетк</a:t>
            </a:r>
            <a:r>
              <a:rPr lang="en-US" dirty="0" err="1"/>
              <a:t>i</a:t>
            </a:r>
            <a:r>
              <a:rPr lang="ru-RU" dirty="0" err="1"/>
              <a:t>зуге</a:t>
            </a:r>
            <a:r>
              <a:rPr lang="ru-RU" dirty="0"/>
              <a:t> </a:t>
            </a:r>
            <a:r>
              <a:rPr lang="ru-RU" dirty="0" err="1"/>
              <a:t>жол</a:t>
            </a:r>
            <a:r>
              <a:rPr lang="ru-RU" dirty="0"/>
              <a:t> </a:t>
            </a:r>
            <a:r>
              <a:rPr lang="ru-RU" dirty="0" err="1"/>
              <a:t>бер</a:t>
            </a:r>
            <a:r>
              <a:rPr lang="en-US" dirty="0" err="1"/>
              <a:t>i</a:t>
            </a:r>
            <a:r>
              <a:rPr lang="ru-RU" dirty="0"/>
              <a:t>лед</a:t>
            </a:r>
            <a:r>
              <a:rPr lang="en-US" dirty="0" err="1"/>
              <a:t>i</a:t>
            </a:r>
            <a:r>
              <a:rPr lang="en-US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7178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793" y="452718"/>
            <a:ext cx="9497042" cy="1363204"/>
          </a:xfrm>
        </p:spPr>
        <p:txBody>
          <a:bodyPr/>
          <a:lstStyle/>
          <a:p>
            <a:r>
              <a:rPr lang="kk-KZ" dirty="0" smtClean="0"/>
              <a:t>Қоршаған ортаны ластағаны үшін есеп берудің және төлемдер енгізудің тәртібі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2356834"/>
            <a:ext cx="8946541" cy="389156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15.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ластағаны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төлемдер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заңдарын</a:t>
            </a:r>
            <a:r>
              <a:rPr lang="ru-RU" dirty="0"/>
              <a:t> </a:t>
            </a:r>
            <a:r>
              <a:rPr lang="ru-RU" dirty="0" err="1"/>
              <a:t>бұзғаны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айыппұлдар</a:t>
            </a:r>
            <a:r>
              <a:rPr lang="ru-RU" dirty="0"/>
              <a:t> </a:t>
            </a:r>
            <a:r>
              <a:rPr lang="ru-RU" dirty="0" err="1"/>
              <a:t>бюджетт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классификацияға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бюджетке</a:t>
            </a:r>
            <a:r>
              <a:rPr lang="ru-RU" dirty="0"/>
              <a:t> </a:t>
            </a:r>
            <a:r>
              <a:rPr lang="ru-RU" dirty="0" err="1"/>
              <a:t>есептелед</a:t>
            </a:r>
            <a:r>
              <a:rPr lang="en-US" dirty="0" err="1"/>
              <a:t>i</a:t>
            </a:r>
            <a:r>
              <a:rPr lang="en-US" dirty="0"/>
              <a:t>. </a:t>
            </a:r>
          </a:p>
          <a:p>
            <a:r>
              <a:rPr lang="en-US" dirty="0"/>
              <a:t>      16. </a:t>
            </a:r>
            <a:r>
              <a:rPr lang="ru-RU" dirty="0" err="1"/>
              <a:t>Тоқсан</a:t>
            </a:r>
            <a:r>
              <a:rPr lang="ru-RU" dirty="0"/>
              <a:t>, жарты </a:t>
            </a:r>
            <a:r>
              <a:rPr lang="ru-RU" dirty="0" err="1"/>
              <a:t>жыл</a:t>
            </a:r>
            <a:r>
              <a:rPr lang="ru-RU" dirty="0"/>
              <a:t>, </a:t>
            </a:r>
            <a:r>
              <a:rPr lang="ru-RU" dirty="0" err="1"/>
              <a:t>тоғыз</a:t>
            </a:r>
            <a:r>
              <a:rPr lang="ru-RU" dirty="0"/>
              <a:t> ай мен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аяқталғаннан</a:t>
            </a:r>
            <a:r>
              <a:rPr lang="ru-RU" dirty="0"/>
              <a:t> </a:t>
            </a:r>
            <a:r>
              <a:rPr lang="ru-RU" dirty="0" err="1"/>
              <a:t>кей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есепт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тоқсаннан</a:t>
            </a:r>
            <a:r>
              <a:rPr lang="ru-RU" dirty="0"/>
              <a:t> </a:t>
            </a:r>
            <a:r>
              <a:rPr lang="ru-RU" dirty="0" err="1"/>
              <a:t>кей</a:t>
            </a:r>
            <a:r>
              <a:rPr lang="en-US" dirty="0" err="1"/>
              <a:t>i</a:t>
            </a:r>
            <a:r>
              <a:rPr lang="ru-RU" dirty="0" err="1"/>
              <a:t>нг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айдың</a:t>
            </a:r>
            <a:r>
              <a:rPr lang="ru-RU" dirty="0"/>
              <a:t> 15-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күн</a:t>
            </a:r>
            <a:r>
              <a:rPr lang="en-US" dirty="0" err="1"/>
              <a:t>i</a:t>
            </a:r>
            <a:r>
              <a:rPr lang="ru-RU" dirty="0" err="1"/>
              <a:t>нен</a:t>
            </a:r>
            <a:r>
              <a:rPr lang="ru-RU" dirty="0"/>
              <a:t> </a:t>
            </a:r>
            <a:r>
              <a:rPr lang="ru-RU" dirty="0" err="1"/>
              <a:t>кеш</a:t>
            </a:r>
            <a:r>
              <a:rPr lang="en-US" dirty="0" err="1"/>
              <a:t>i</a:t>
            </a:r>
            <a:r>
              <a:rPr lang="ru-RU" dirty="0" err="1"/>
              <a:t>кт</a:t>
            </a:r>
            <a:r>
              <a:rPr lang="en-US" dirty="0" err="1"/>
              <a:t>i</a:t>
            </a:r>
            <a:r>
              <a:rPr lang="ru-RU" dirty="0" err="1"/>
              <a:t>рмей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пайдаланушылар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салық</a:t>
            </a:r>
            <a:r>
              <a:rPr lang="ru-RU" dirty="0"/>
              <a:t> </a:t>
            </a:r>
            <a:r>
              <a:rPr lang="ru-RU" dirty="0" err="1"/>
              <a:t>органдарына</a:t>
            </a:r>
            <a:r>
              <a:rPr lang="ru-RU" dirty="0"/>
              <a:t> </a:t>
            </a:r>
            <a:r>
              <a:rPr lang="ru-RU" dirty="0" err="1"/>
              <a:t>қоса</a:t>
            </a:r>
            <a:r>
              <a:rPr lang="ru-RU" dirty="0"/>
              <a:t> </a:t>
            </a:r>
            <a:r>
              <a:rPr lang="ru-RU" dirty="0" err="1"/>
              <a:t>бер</a:t>
            </a:r>
            <a:r>
              <a:rPr lang="en-US" dirty="0" err="1"/>
              <a:t>i</a:t>
            </a:r>
            <a:r>
              <a:rPr lang="ru-RU" dirty="0" err="1"/>
              <a:t>лген</a:t>
            </a:r>
            <a:r>
              <a:rPr lang="ru-RU" dirty="0"/>
              <a:t> </a:t>
            </a:r>
            <a:r>
              <a:rPr lang="ru-RU" dirty="0" err="1"/>
              <a:t>нысанға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төлемдер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есептер</a:t>
            </a:r>
            <a:r>
              <a:rPr lang="ru-RU" dirty="0"/>
              <a:t> </a:t>
            </a:r>
            <a:r>
              <a:rPr lang="ru-RU" dirty="0" err="1"/>
              <a:t>беред</a:t>
            </a:r>
            <a:r>
              <a:rPr lang="en-US" dirty="0" err="1"/>
              <a:t>i</a:t>
            </a:r>
            <a:r>
              <a:rPr lang="en-US" dirty="0"/>
              <a:t>. </a:t>
            </a:r>
            <a:r>
              <a:rPr lang="ru-RU" dirty="0" err="1"/>
              <a:t>Есеп</a:t>
            </a:r>
            <a:r>
              <a:rPr lang="ru-RU" dirty="0"/>
              <a:t> </a:t>
            </a:r>
            <a:r>
              <a:rPr lang="ru-RU" dirty="0" err="1"/>
              <a:t>әрб</a:t>
            </a:r>
            <a:r>
              <a:rPr lang="en-US" dirty="0" err="1"/>
              <a:t>i</a:t>
            </a:r>
            <a:r>
              <a:rPr lang="ru-RU" dirty="0"/>
              <a:t>р </a:t>
            </a:r>
            <a:r>
              <a:rPr lang="ru-RU" dirty="0" err="1"/>
              <a:t>тоқсанға</a:t>
            </a:r>
            <a:r>
              <a:rPr lang="ru-RU" dirty="0"/>
              <a:t> </a:t>
            </a:r>
            <a:r>
              <a:rPr lang="ru-RU" dirty="0" err="1"/>
              <a:t>дербес</a:t>
            </a:r>
            <a:r>
              <a:rPr lang="ru-RU" dirty="0"/>
              <a:t> </a:t>
            </a:r>
            <a:r>
              <a:rPr lang="ru-RU" dirty="0" err="1"/>
              <a:t>жасалады</a:t>
            </a:r>
            <a:r>
              <a:rPr lang="ru-RU" dirty="0"/>
              <a:t>. </a:t>
            </a:r>
          </a:p>
          <a:p>
            <a:r>
              <a:rPr lang="ru-RU" dirty="0"/>
              <a:t>      </a:t>
            </a:r>
            <a:r>
              <a:rPr lang="ru-RU" dirty="0" err="1"/>
              <a:t>Аталған</a:t>
            </a:r>
            <a:r>
              <a:rPr lang="ru-RU" dirty="0"/>
              <a:t> </a:t>
            </a:r>
            <a:r>
              <a:rPr lang="ru-RU" dirty="0" err="1"/>
              <a:t>есеп</a:t>
            </a:r>
            <a:r>
              <a:rPr lang="ru-RU" dirty="0"/>
              <a:t> </a:t>
            </a:r>
            <a:r>
              <a:rPr lang="ru-RU" dirty="0" err="1"/>
              <a:t>айырысуларды</a:t>
            </a:r>
            <a:r>
              <a:rPr lang="ru-RU" dirty="0"/>
              <a:t> </a:t>
            </a:r>
            <a:r>
              <a:rPr lang="ru-RU" dirty="0" err="1"/>
              <a:t>салық</a:t>
            </a:r>
            <a:r>
              <a:rPr lang="ru-RU" dirty="0"/>
              <a:t> </a:t>
            </a:r>
            <a:r>
              <a:rPr lang="ru-RU" dirty="0" err="1"/>
              <a:t>органдарына</a:t>
            </a:r>
            <a:r>
              <a:rPr lang="ru-RU" dirty="0"/>
              <a:t> </a:t>
            </a:r>
            <a:r>
              <a:rPr lang="ru-RU" dirty="0" err="1"/>
              <a:t>берместен</a:t>
            </a:r>
            <a:r>
              <a:rPr lang="ru-RU" dirty="0"/>
              <a:t> </a:t>
            </a:r>
            <a:r>
              <a:rPr lang="ru-RU" dirty="0" err="1"/>
              <a:t>бұрын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жасалуын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пайдаланушы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қорғаудың</a:t>
            </a:r>
            <a:r>
              <a:rPr lang="ru-RU" dirty="0"/>
              <a:t> </a:t>
            </a:r>
            <a:r>
              <a:rPr lang="ru-RU" dirty="0" err="1"/>
              <a:t>жерг</a:t>
            </a:r>
            <a:r>
              <a:rPr lang="en-US" dirty="0" err="1"/>
              <a:t>i</a:t>
            </a:r>
            <a:r>
              <a:rPr lang="ru-RU" dirty="0"/>
              <a:t>л</a:t>
            </a:r>
            <a:r>
              <a:rPr lang="en-US" dirty="0" err="1"/>
              <a:t>i</a:t>
            </a:r>
            <a:r>
              <a:rPr lang="ru-RU" dirty="0" err="1"/>
              <a:t>кт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қорында</a:t>
            </a:r>
            <a:r>
              <a:rPr lang="ru-RU" dirty="0"/>
              <a:t> </a:t>
            </a:r>
            <a:r>
              <a:rPr lang="ru-RU" dirty="0" err="1"/>
              <a:t>анықтайды</a:t>
            </a:r>
            <a:r>
              <a:rPr lang="ru-RU" dirty="0"/>
              <a:t>. </a:t>
            </a:r>
          </a:p>
          <a:p>
            <a:r>
              <a:rPr lang="ru-RU" dirty="0"/>
              <a:t>     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ластау</a:t>
            </a:r>
            <a:r>
              <a:rPr lang="ru-RU" dirty="0"/>
              <a:t> </a:t>
            </a:r>
            <a:r>
              <a:rPr lang="ru-RU" dirty="0" err="1"/>
              <a:t>мөлшер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тиес</a:t>
            </a:r>
            <a:r>
              <a:rPr lang="en-US" dirty="0" err="1"/>
              <a:t>i</a:t>
            </a:r>
            <a:r>
              <a:rPr lang="ru-RU" dirty="0" err="1"/>
              <a:t>лі</a:t>
            </a:r>
            <a:r>
              <a:rPr lang="ru-RU" dirty="0"/>
              <a:t> </a:t>
            </a:r>
            <a:r>
              <a:rPr lang="ru-RU" dirty="0" err="1"/>
              <a:t>соманы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пайдаланушылар</a:t>
            </a:r>
            <a:r>
              <a:rPr lang="ru-RU" dirty="0"/>
              <a:t> </a:t>
            </a:r>
            <a:r>
              <a:rPr lang="ru-RU" dirty="0" err="1"/>
              <a:t>есепт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тоқсаннан</a:t>
            </a:r>
            <a:r>
              <a:rPr lang="ru-RU" dirty="0"/>
              <a:t> </a:t>
            </a:r>
            <a:r>
              <a:rPr lang="ru-RU" dirty="0" err="1"/>
              <a:t>кей</a:t>
            </a:r>
            <a:r>
              <a:rPr lang="en-US" dirty="0" err="1"/>
              <a:t>i</a:t>
            </a:r>
            <a:r>
              <a:rPr lang="ru-RU" dirty="0" err="1"/>
              <a:t>нг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айдың</a:t>
            </a:r>
            <a:r>
              <a:rPr lang="ru-RU" dirty="0"/>
              <a:t> 20-сы </a:t>
            </a:r>
            <a:r>
              <a:rPr lang="ru-RU" dirty="0" err="1"/>
              <a:t>күн</a:t>
            </a:r>
            <a:r>
              <a:rPr lang="en-US" dirty="0" err="1"/>
              <a:t>i</a:t>
            </a:r>
            <a:r>
              <a:rPr lang="ru-RU" dirty="0" err="1"/>
              <a:t>нен</a:t>
            </a:r>
            <a:r>
              <a:rPr lang="ru-RU" dirty="0"/>
              <a:t> </a:t>
            </a:r>
            <a:r>
              <a:rPr lang="ru-RU" dirty="0" err="1"/>
              <a:t>кеш</a:t>
            </a:r>
            <a:r>
              <a:rPr lang="en-US" dirty="0" err="1"/>
              <a:t>i</a:t>
            </a:r>
            <a:r>
              <a:rPr lang="ru-RU" dirty="0" err="1"/>
              <a:t>кт</a:t>
            </a:r>
            <a:r>
              <a:rPr lang="en-US" dirty="0" err="1"/>
              <a:t>i</a:t>
            </a:r>
            <a:r>
              <a:rPr lang="ru-RU" dirty="0" err="1"/>
              <a:t>рмей</a:t>
            </a:r>
            <a:r>
              <a:rPr lang="ru-RU" dirty="0"/>
              <a:t> </a:t>
            </a:r>
            <a:r>
              <a:rPr lang="ru-RU" dirty="0" err="1"/>
              <a:t>тоқсан</a:t>
            </a:r>
            <a:r>
              <a:rPr lang="ru-RU" dirty="0"/>
              <a:t> </a:t>
            </a:r>
            <a:r>
              <a:rPr lang="ru-RU" dirty="0" err="1"/>
              <a:t>сайын</a:t>
            </a:r>
            <a:r>
              <a:rPr lang="ru-RU" dirty="0"/>
              <a:t> </a:t>
            </a:r>
            <a:r>
              <a:rPr lang="ru-RU" dirty="0" err="1"/>
              <a:t>енг</a:t>
            </a:r>
            <a:r>
              <a:rPr lang="en-US" dirty="0" err="1"/>
              <a:t>i</a:t>
            </a:r>
            <a:r>
              <a:rPr lang="ru-RU" dirty="0" err="1"/>
              <a:t>зед</a:t>
            </a:r>
            <a:r>
              <a:rPr lang="en-US" dirty="0" err="1"/>
              <a:t>i</a:t>
            </a:r>
            <a:r>
              <a:rPr lang="en-US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623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17.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заңдарын</a:t>
            </a:r>
            <a:r>
              <a:rPr lang="ru-RU" dirty="0"/>
              <a:t> </a:t>
            </a:r>
            <a:r>
              <a:rPr lang="ru-RU" dirty="0" err="1"/>
              <a:t>бұзуға</a:t>
            </a:r>
            <a:r>
              <a:rPr lang="ru-RU" dirty="0"/>
              <a:t> к</a:t>
            </a:r>
            <a:r>
              <a:rPr lang="en-US" dirty="0" err="1"/>
              <a:t>i</a:t>
            </a:r>
            <a:r>
              <a:rPr lang="ru-RU" dirty="0" err="1"/>
              <a:t>нәл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лауазымды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тұлғаларға</a:t>
            </a:r>
            <a:r>
              <a:rPr lang="ru-RU" dirty="0"/>
              <a:t> </a:t>
            </a:r>
            <a:r>
              <a:rPr lang="ru-RU" dirty="0" err="1"/>
              <a:t>әк</a:t>
            </a:r>
            <a:r>
              <a:rPr lang="en-US" dirty="0" err="1"/>
              <a:t>i</a:t>
            </a:r>
            <a:r>
              <a:rPr lang="ru-RU" dirty="0" err="1"/>
              <a:t>мш</a:t>
            </a:r>
            <a:r>
              <a:rPr lang="en-US" dirty="0" err="1"/>
              <a:t>i</a:t>
            </a:r>
            <a:r>
              <a:rPr lang="ru-RU" dirty="0"/>
              <a:t>л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тәрт</a:t>
            </a:r>
            <a:r>
              <a:rPr lang="en-US" dirty="0" err="1"/>
              <a:t>i</a:t>
            </a:r>
            <a:r>
              <a:rPr lang="ru-RU" dirty="0" err="1"/>
              <a:t>пте</a:t>
            </a:r>
            <a:r>
              <a:rPr lang="ru-RU" dirty="0"/>
              <a:t> </a:t>
            </a:r>
            <a:r>
              <a:rPr lang="ru-RU" dirty="0" err="1"/>
              <a:t>салынатын</a:t>
            </a:r>
            <a:r>
              <a:rPr lang="ru-RU" dirty="0"/>
              <a:t> </a:t>
            </a:r>
            <a:r>
              <a:rPr lang="ru-RU" dirty="0" err="1"/>
              <a:t>айыппұлдар</a:t>
            </a:r>
            <a:r>
              <a:rPr lang="ru-RU" dirty="0"/>
              <a:t> </a:t>
            </a:r>
            <a:r>
              <a:rPr lang="ru-RU" dirty="0" err="1"/>
              <a:t>бюджетт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классификацияның</a:t>
            </a:r>
            <a:r>
              <a:rPr lang="ru-RU" dirty="0"/>
              <a:t> </a:t>
            </a:r>
            <a:r>
              <a:rPr lang="ru-RU" dirty="0" err="1"/>
              <a:t>ти</a:t>
            </a:r>
            <a:r>
              <a:rPr lang="en-US" dirty="0" err="1"/>
              <a:t>i</a:t>
            </a:r>
            <a:r>
              <a:rPr lang="ru-RU" dirty="0" err="1"/>
              <a:t>ст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кодына</a:t>
            </a:r>
            <a:r>
              <a:rPr lang="ru-RU" dirty="0"/>
              <a:t> </a:t>
            </a:r>
            <a:r>
              <a:rPr lang="ru-RU" dirty="0" err="1"/>
              <a:t>Қазақ</a:t>
            </a:r>
            <a:r>
              <a:rPr lang="ru-RU" dirty="0"/>
              <a:t> КСР </a:t>
            </a:r>
            <a:r>
              <a:rPr lang="ru-RU" dirty="0" err="1"/>
              <a:t>Әк</a:t>
            </a:r>
            <a:r>
              <a:rPr lang="en-US" dirty="0" err="1"/>
              <a:t>i</a:t>
            </a:r>
            <a:r>
              <a:rPr lang="ru-RU" dirty="0" err="1"/>
              <a:t>мш</a:t>
            </a:r>
            <a:r>
              <a:rPr lang="en-US" dirty="0" err="1"/>
              <a:t>i</a:t>
            </a:r>
            <a:r>
              <a:rPr lang="ru-RU" dirty="0"/>
              <a:t>л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құқық</a:t>
            </a:r>
            <a:r>
              <a:rPr lang="ru-RU" dirty="0"/>
              <a:t> </a:t>
            </a:r>
            <a:r>
              <a:rPr lang="ru-RU" dirty="0" err="1"/>
              <a:t>бұзушылық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Кодексте</a:t>
            </a:r>
            <a:r>
              <a:rPr lang="ru-RU" dirty="0"/>
              <a:t> </a:t>
            </a:r>
            <a:r>
              <a:rPr lang="ru-RU" dirty="0" err="1"/>
              <a:t>белг</a:t>
            </a:r>
            <a:r>
              <a:rPr lang="en-US" dirty="0" err="1"/>
              <a:t>i</a:t>
            </a:r>
            <a:r>
              <a:rPr lang="ru-RU" dirty="0" err="1"/>
              <a:t>ленген</a:t>
            </a:r>
            <a:r>
              <a:rPr lang="ru-RU" dirty="0"/>
              <a:t> </a:t>
            </a:r>
            <a:r>
              <a:rPr lang="ru-RU" dirty="0" err="1"/>
              <a:t>тәрт</a:t>
            </a:r>
            <a:r>
              <a:rPr lang="en-US" dirty="0" err="1"/>
              <a:t>i</a:t>
            </a:r>
            <a:r>
              <a:rPr lang="ru-RU" dirty="0" err="1"/>
              <a:t>пте</a:t>
            </a:r>
            <a:r>
              <a:rPr lang="ru-RU" dirty="0"/>
              <a:t> </a:t>
            </a:r>
            <a:r>
              <a:rPr lang="ru-RU" dirty="0" err="1"/>
              <a:t>өнд</a:t>
            </a:r>
            <a:r>
              <a:rPr lang="en-US" dirty="0" err="1"/>
              <a:t>i</a:t>
            </a:r>
            <a:r>
              <a:rPr lang="ru-RU" dirty="0"/>
              <a:t>р</a:t>
            </a:r>
            <a:r>
              <a:rPr lang="en-US" dirty="0" err="1"/>
              <a:t>i</a:t>
            </a:r>
            <a:r>
              <a:rPr lang="ru-RU" dirty="0"/>
              <a:t>п </a:t>
            </a:r>
            <a:r>
              <a:rPr lang="ru-RU" dirty="0" err="1"/>
              <a:t>алынады</a:t>
            </a:r>
            <a:r>
              <a:rPr lang="ru-RU" dirty="0"/>
              <a:t>. </a:t>
            </a:r>
          </a:p>
          <a:p>
            <a:r>
              <a:rPr lang="ru-RU" dirty="0"/>
              <a:t>      18. </a:t>
            </a:r>
            <a:r>
              <a:rPr lang="ru-RU" dirty="0" err="1"/>
              <a:t>Төлем</a:t>
            </a:r>
            <a:r>
              <a:rPr lang="ru-RU" dirty="0"/>
              <a:t> </a:t>
            </a:r>
            <a:r>
              <a:rPr lang="ru-RU" dirty="0" err="1"/>
              <a:t>төлеу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ластайтын</a:t>
            </a:r>
            <a:r>
              <a:rPr lang="ru-RU" dirty="0"/>
              <a:t> </a:t>
            </a:r>
            <a:r>
              <a:rPr lang="ru-RU" dirty="0" err="1"/>
              <a:t>көзд</a:t>
            </a:r>
            <a:r>
              <a:rPr lang="en-US" dirty="0" err="1"/>
              <a:t>i</a:t>
            </a:r>
            <a:r>
              <a:rPr lang="ru-RU" dirty="0"/>
              <a:t>ң (объект</a:t>
            </a:r>
            <a:r>
              <a:rPr lang="en-US" dirty="0" err="1"/>
              <a:t>i</a:t>
            </a:r>
            <a:r>
              <a:rPr lang="ru-RU" dirty="0"/>
              <a:t>н</a:t>
            </a:r>
            <a:r>
              <a:rPr lang="en-US" dirty="0" err="1"/>
              <a:t>i</a:t>
            </a:r>
            <a:r>
              <a:rPr lang="ru-RU" dirty="0"/>
              <a:t>ң) </a:t>
            </a:r>
            <a:r>
              <a:rPr lang="ru-RU" dirty="0" err="1"/>
              <a:t>орналасқан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жүрг</a:t>
            </a:r>
            <a:r>
              <a:rPr lang="en-US" dirty="0" err="1"/>
              <a:t>i</a:t>
            </a:r>
            <a:r>
              <a:rPr lang="ru-RU" dirty="0"/>
              <a:t>з</a:t>
            </a:r>
            <a:r>
              <a:rPr lang="en-US" dirty="0" err="1"/>
              <a:t>i</a:t>
            </a:r>
            <a:r>
              <a:rPr lang="ru-RU" dirty="0"/>
              <a:t>лед</a:t>
            </a:r>
            <a:r>
              <a:rPr lang="en-US" dirty="0" err="1"/>
              <a:t>i</a:t>
            </a:r>
            <a:r>
              <a:rPr lang="en-US" dirty="0"/>
              <a:t>. </a:t>
            </a:r>
          </a:p>
          <a:p>
            <a:r>
              <a:rPr lang="en-US" dirty="0"/>
              <a:t>      19. </a:t>
            </a:r>
            <a:r>
              <a:rPr lang="ru-RU" dirty="0" err="1"/>
              <a:t>Төлемш</a:t>
            </a:r>
            <a:r>
              <a:rPr lang="en-US" dirty="0" err="1"/>
              <a:t>i</a:t>
            </a:r>
            <a:r>
              <a:rPr lang="ru-RU" dirty="0" err="1"/>
              <a:t>лер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көрсетет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банкке</a:t>
            </a:r>
            <a:r>
              <a:rPr lang="ru-RU" dirty="0"/>
              <a:t> </a:t>
            </a:r>
            <a:r>
              <a:rPr lang="ru-RU" dirty="0" err="1"/>
              <a:t>төлемдерд</a:t>
            </a:r>
            <a:r>
              <a:rPr lang="en-US" dirty="0" err="1"/>
              <a:t>i</a:t>
            </a:r>
            <a:r>
              <a:rPr lang="ru-RU" dirty="0"/>
              <a:t>ң </a:t>
            </a:r>
            <a:r>
              <a:rPr lang="ru-RU" dirty="0" err="1"/>
              <a:t>кезең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/>
              <a:t>мен </a:t>
            </a:r>
            <a:r>
              <a:rPr lang="ru-RU" dirty="0" err="1"/>
              <a:t>түр</a:t>
            </a:r>
            <a:r>
              <a:rPr lang="en-US" dirty="0" err="1"/>
              <a:t>i</a:t>
            </a:r>
            <a:r>
              <a:rPr lang="ru-RU" dirty="0"/>
              <a:t>н (</a:t>
            </a:r>
            <a:r>
              <a:rPr lang="ru-RU" dirty="0" err="1"/>
              <a:t>ластану</a:t>
            </a:r>
            <a:r>
              <a:rPr lang="ru-RU" dirty="0"/>
              <a:t> </a:t>
            </a:r>
            <a:r>
              <a:rPr lang="ru-RU" dirty="0" err="1"/>
              <a:t>түрлер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қуыным</a:t>
            </a:r>
            <a:r>
              <a:rPr lang="ru-RU" dirty="0"/>
              <a:t>, </a:t>
            </a:r>
            <a:r>
              <a:rPr lang="ru-RU" dirty="0" err="1"/>
              <a:t>айыппұлдар</a:t>
            </a:r>
            <a:r>
              <a:rPr lang="ru-RU" dirty="0"/>
              <a:t>, </a:t>
            </a:r>
            <a:r>
              <a:rPr lang="ru-RU" dirty="0" err="1"/>
              <a:t>нормативт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нормативтен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төлемдер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 м</a:t>
            </a:r>
            <a:r>
              <a:rPr lang="en-US" dirty="0" err="1"/>
              <a:t>i</a:t>
            </a:r>
            <a:r>
              <a:rPr lang="ru-RU" dirty="0" err="1"/>
              <a:t>ндетт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көрсете</a:t>
            </a:r>
            <a:r>
              <a:rPr lang="ru-RU" dirty="0"/>
              <a:t> </a:t>
            </a:r>
            <a:r>
              <a:rPr lang="ru-RU" dirty="0" err="1"/>
              <a:t>отыра</a:t>
            </a:r>
            <a:r>
              <a:rPr lang="ru-RU" dirty="0"/>
              <a:t> 4 </a:t>
            </a:r>
            <a:r>
              <a:rPr lang="ru-RU" dirty="0" err="1"/>
              <a:t>данада</a:t>
            </a:r>
            <a:r>
              <a:rPr lang="ru-RU" dirty="0"/>
              <a:t> </a:t>
            </a:r>
            <a:r>
              <a:rPr lang="ru-RU" dirty="0" err="1"/>
              <a:t>төлемд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тапсырыс</a:t>
            </a:r>
            <a:r>
              <a:rPr lang="ru-RU" dirty="0"/>
              <a:t> </a:t>
            </a:r>
            <a:r>
              <a:rPr lang="ru-RU" dirty="0" err="1"/>
              <a:t>беред</a:t>
            </a:r>
            <a:r>
              <a:rPr lang="en-US" dirty="0" err="1"/>
              <a:t>i</a:t>
            </a:r>
            <a:r>
              <a:rPr lang="en-US" dirty="0"/>
              <a:t>. </a:t>
            </a:r>
            <a:r>
              <a:rPr lang="ru-RU" dirty="0"/>
              <a:t>Б</a:t>
            </a:r>
            <a:r>
              <a:rPr lang="en-US" dirty="0" err="1"/>
              <a:t>i</a:t>
            </a:r>
            <a:r>
              <a:rPr lang="ru-RU" dirty="0"/>
              <a:t>р дана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көрсетет</a:t>
            </a:r>
            <a:r>
              <a:rPr lang="en-US" dirty="0" err="1"/>
              <a:t>i</a:t>
            </a:r>
            <a:r>
              <a:rPr lang="ru-RU" dirty="0"/>
              <a:t>н банк</a:t>
            </a:r>
            <a:r>
              <a:rPr lang="en-US" dirty="0" err="1"/>
              <a:t>i</a:t>
            </a:r>
            <a:r>
              <a:rPr lang="ru-RU" dirty="0"/>
              <a:t>де </a:t>
            </a:r>
            <a:r>
              <a:rPr lang="ru-RU" dirty="0" err="1"/>
              <a:t>қалдырылады</a:t>
            </a:r>
            <a:r>
              <a:rPr lang="ru-RU" dirty="0"/>
              <a:t>, </a:t>
            </a:r>
            <a:r>
              <a:rPr lang="ru-RU" dirty="0" err="1"/>
              <a:t>ек</a:t>
            </a:r>
            <a:r>
              <a:rPr lang="en-US" dirty="0" err="1"/>
              <a:t>i</a:t>
            </a:r>
            <a:r>
              <a:rPr lang="ru-RU" dirty="0" err="1"/>
              <a:t>нш</a:t>
            </a:r>
            <a:r>
              <a:rPr lang="en-US" dirty="0" err="1"/>
              <a:t>i</a:t>
            </a:r>
            <a:r>
              <a:rPr lang="ru-RU" dirty="0"/>
              <a:t>с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төлемш</a:t>
            </a:r>
            <a:r>
              <a:rPr lang="en-US" dirty="0" err="1"/>
              <a:t>i</a:t>
            </a:r>
            <a:r>
              <a:rPr lang="ru-RU" dirty="0" err="1"/>
              <a:t>ге</a:t>
            </a:r>
            <a:r>
              <a:rPr lang="ru-RU" dirty="0"/>
              <a:t> </a:t>
            </a:r>
            <a:r>
              <a:rPr lang="ru-RU" dirty="0" err="1"/>
              <a:t>қайтарып</a:t>
            </a:r>
            <a:r>
              <a:rPr lang="ru-RU" dirty="0"/>
              <a:t> </a:t>
            </a:r>
            <a:r>
              <a:rPr lang="ru-RU" dirty="0" err="1"/>
              <a:t>бер</a:t>
            </a:r>
            <a:r>
              <a:rPr lang="en-US" dirty="0" err="1"/>
              <a:t>i</a:t>
            </a:r>
            <a:r>
              <a:rPr lang="ru-RU" dirty="0"/>
              <a:t>лед</a:t>
            </a:r>
            <a:r>
              <a:rPr lang="en-US" dirty="0" err="1"/>
              <a:t>i</a:t>
            </a:r>
            <a:r>
              <a:rPr lang="en-US" dirty="0"/>
              <a:t>, </a:t>
            </a:r>
            <a:r>
              <a:rPr lang="ru-RU" dirty="0" err="1"/>
              <a:t>қалған</a:t>
            </a:r>
            <a:r>
              <a:rPr lang="ru-RU" dirty="0"/>
              <a:t> </a:t>
            </a:r>
            <a:r>
              <a:rPr lang="ru-RU" dirty="0" err="1"/>
              <a:t>екеу</a:t>
            </a:r>
            <a:r>
              <a:rPr lang="en-US" dirty="0" err="1"/>
              <a:t>i</a:t>
            </a:r>
            <a:r>
              <a:rPr lang="en-US" dirty="0"/>
              <a:t>-</a:t>
            </a:r>
            <a:r>
              <a:rPr lang="ru-RU" dirty="0" err="1"/>
              <a:t>салық</a:t>
            </a:r>
            <a:r>
              <a:rPr lang="ru-RU" dirty="0"/>
              <a:t> </a:t>
            </a:r>
            <a:r>
              <a:rPr lang="ru-RU" dirty="0" err="1"/>
              <a:t>органдары</a:t>
            </a:r>
            <a:r>
              <a:rPr lang="ru-RU" dirty="0"/>
              <a:t> мен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қорғаудың</a:t>
            </a:r>
            <a:r>
              <a:rPr lang="ru-RU" dirty="0"/>
              <a:t> </a:t>
            </a:r>
            <a:r>
              <a:rPr lang="ru-RU" dirty="0" err="1"/>
              <a:t>жерг</a:t>
            </a:r>
            <a:r>
              <a:rPr lang="en-US" dirty="0" err="1"/>
              <a:t>i</a:t>
            </a:r>
            <a:r>
              <a:rPr lang="ru-RU" dirty="0"/>
              <a:t>л</a:t>
            </a:r>
            <a:r>
              <a:rPr lang="en-US" dirty="0" err="1"/>
              <a:t>i</a:t>
            </a:r>
            <a:r>
              <a:rPr lang="ru-RU" dirty="0" err="1"/>
              <a:t>кт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қорына</a:t>
            </a:r>
            <a:r>
              <a:rPr lang="ru-RU" dirty="0"/>
              <a:t> </a:t>
            </a:r>
            <a:r>
              <a:rPr lang="ru-RU" dirty="0" err="1"/>
              <a:t>бер</a:t>
            </a:r>
            <a:r>
              <a:rPr lang="en-US" dirty="0" err="1"/>
              <a:t>i</a:t>
            </a:r>
            <a:r>
              <a:rPr lang="ru-RU" dirty="0"/>
              <a:t>лед</a:t>
            </a:r>
            <a:r>
              <a:rPr lang="en-US" dirty="0" err="1"/>
              <a:t>i</a:t>
            </a:r>
            <a:r>
              <a:rPr lang="en-US" dirty="0"/>
              <a:t>. </a:t>
            </a:r>
          </a:p>
          <a:p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7212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Жауапкерш</a:t>
            </a:r>
            <a:r>
              <a:rPr lang="en-US" dirty="0" err="1"/>
              <a:t>i</a:t>
            </a:r>
            <a:r>
              <a:rPr lang="ru-RU" dirty="0"/>
              <a:t>л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бақылау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442434"/>
            <a:ext cx="9367212" cy="530609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 20.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заңды</a:t>
            </a:r>
            <a:r>
              <a:rPr lang="ru-RU" dirty="0"/>
              <a:t> </a:t>
            </a:r>
            <a:r>
              <a:rPr lang="ru-RU" dirty="0" err="1"/>
              <a:t>бұзған</a:t>
            </a:r>
            <a:r>
              <a:rPr lang="ru-RU" dirty="0"/>
              <a:t> к</a:t>
            </a:r>
            <a:r>
              <a:rPr lang="en-US" dirty="0" err="1"/>
              <a:t>i</a:t>
            </a:r>
            <a:r>
              <a:rPr lang="ru-RU" dirty="0" err="1"/>
              <a:t>нәл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заңды</a:t>
            </a:r>
            <a:r>
              <a:rPr lang="ru-RU" dirty="0"/>
              <a:t> </a:t>
            </a:r>
            <a:r>
              <a:rPr lang="ru-RU" dirty="0" err="1"/>
              <a:t>тұлғалар</a:t>
            </a:r>
            <a:r>
              <a:rPr lang="ru-RU" dirty="0"/>
              <a:t>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Республикасының</a:t>
            </a:r>
            <a:r>
              <a:rPr lang="ru-RU" dirty="0"/>
              <a:t> </a:t>
            </a:r>
            <a:r>
              <a:rPr lang="ru-RU" dirty="0" err="1"/>
              <a:t>заңына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жауап</a:t>
            </a:r>
            <a:r>
              <a:rPr lang="ru-RU" dirty="0"/>
              <a:t> </a:t>
            </a:r>
            <a:r>
              <a:rPr lang="ru-RU" dirty="0" err="1"/>
              <a:t>беред</a:t>
            </a:r>
            <a:r>
              <a:rPr lang="en-US" dirty="0" err="1"/>
              <a:t>i</a:t>
            </a:r>
            <a:r>
              <a:rPr lang="en-US" dirty="0"/>
              <a:t>. </a:t>
            </a:r>
          </a:p>
          <a:p>
            <a:r>
              <a:rPr lang="en-US" dirty="0"/>
              <a:t>      21. </a:t>
            </a:r>
            <a:r>
              <a:rPr lang="ru-RU" dirty="0" err="1"/>
              <a:t>Мемлекетт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бақылау</a:t>
            </a:r>
            <a:r>
              <a:rPr lang="ru-RU" dirty="0"/>
              <a:t> </a:t>
            </a:r>
            <a:r>
              <a:rPr lang="ru-RU" dirty="0" err="1"/>
              <a:t>барысында</a:t>
            </a:r>
            <a:r>
              <a:rPr lang="ru-RU" dirty="0"/>
              <a:t> </a:t>
            </a:r>
            <a:r>
              <a:rPr lang="ru-RU" dirty="0" err="1"/>
              <a:t>табылған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өнд</a:t>
            </a:r>
            <a:r>
              <a:rPr lang="en-US" dirty="0" err="1"/>
              <a:t>i</a:t>
            </a:r>
            <a:r>
              <a:rPr lang="ru-RU" dirty="0"/>
              <a:t>р</a:t>
            </a:r>
            <a:r>
              <a:rPr lang="en-US" dirty="0" err="1"/>
              <a:t>i</a:t>
            </a:r>
            <a:r>
              <a:rPr lang="ru-RU" dirty="0" err="1"/>
              <a:t>ст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есеп</a:t>
            </a:r>
            <a:r>
              <a:rPr lang="ru-RU" dirty="0"/>
              <a:t> пен </a:t>
            </a:r>
            <a:r>
              <a:rPr lang="ru-RU" dirty="0" err="1"/>
              <a:t>статистикалық</a:t>
            </a:r>
            <a:r>
              <a:rPr lang="ru-RU" dirty="0"/>
              <a:t> </a:t>
            </a:r>
            <a:r>
              <a:rPr lang="ru-RU" dirty="0" err="1"/>
              <a:t>есеп</a:t>
            </a:r>
            <a:r>
              <a:rPr lang="ru-RU" dirty="0"/>
              <a:t> </a:t>
            </a:r>
            <a:r>
              <a:rPr lang="ru-RU" dirty="0" err="1"/>
              <a:t>мәл</a:t>
            </a:r>
            <a:r>
              <a:rPr lang="en-US" dirty="0" err="1"/>
              <a:t>i</a:t>
            </a:r>
            <a:r>
              <a:rPr lang="ru-RU" dirty="0" err="1"/>
              <a:t>меттер</a:t>
            </a:r>
            <a:r>
              <a:rPr lang="en-US" dirty="0" err="1"/>
              <a:t>i</a:t>
            </a:r>
            <a:r>
              <a:rPr lang="ru-RU" dirty="0" err="1"/>
              <a:t>нде</a:t>
            </a:r>
            <a:r>
              <a:rPr lang="ru-RU" dirty="0"/>
              <a:t> </a:t>
            </a:r>
            <a:r>
              <a:rPr lang="ru-RU" dirty="0" err="1"/>
              <a:t>көрсет</a:t>
            </a:r>
            <a:r>
              <a:rPr lang="en-US" dirty="0" err="1"/>
              <a:t>i</a:t>
            </a:r>
            <a:r>
              <a:rPr lang="ru-RU" dirty="0" err="1"/>
              <a:t>лмеген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лимиттен</a:t>
            </a:r>
            <a:r>
              <a:rPr lang="ru-RU" dirty="0"/>
              <a:t> </a:t>
            </a:r>
            <a:r>
              <a:rPr lang="ru-RU" dirty="0" err="1"/>
              <a:t>тыс</a:t>
            </a:r>
            <a:r>
              <a:rPr lang="ru-RU" dirty="0"/>
              <a:t>, </a:t>
            </a:r>
            <a:r>
              <a:rPr lang="ru-RU" dirty="0" err="1"/>
              <a:t>соның</a:t>
            </a:r>
            <a:r>
              <a:rPr lang="ru-RU" dirty="0"/>
              <a:t> </a:t>
            </a:r>
            <a:r>
              <a:rPr lang="en-US" dirty="0" err="1"/>
              <a:t>i</a:t>
            </a:r>
            <a:r>
              <a:rPr lang="ru-RU" dirty="0"/>
              <a:t>ш</a:t>
            </a:r>
            <a:r>
              <a:rPr lang="en-US" dirty="0" err="1"/>
              <a:t>i</a:t>
            </a:r>
            <a:r>
              <a:rPr lang="ru-RU" dirty="0" err="1"/>
              <a:t>нде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ерк</a:t>
            </a:r>
            <a:r>
              <a:rPr lang="en-US" dirty="0" err="1"/>
              <a:t>i</a:t>
            </a:r>
            <a:r>
              <a:rPr lang="ru-RU" dirty="0"/>
              <a:t>мен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авариялық</a:t>
            </a:r>
            <a:r>
              <a:rPr lang="ru-RU" dirty="0"/>
              <a:t> </a:t>
            </a:r>
            <a:r>
              <a:rPr lang="ru-RU" dirty="0" err="1"/>
              <a:t>ластау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заңдарын</a:t>
            </a:r>
            <a:r>
              <a:rPr lang="ru-RU" dirty="0"/>
              <a:t> </a:t>
            </a:r>
            <a:r>
              <a:rPr lang="ru-RU" dirty="0" err="1"/>
              <a:t>бұзу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, </a:t>
            </a:r>
            <a:r>
              <a:rPr lang="ru-RU" dirty="0" err="1"/>
              <a:t>талаптық-қуынымдық</a:t>
            </a:r>
            <a:r>
              <a:rPr lang="ru-RU" dirty="0"/>
              <a:t> </a:t>
            </a:r>
            <a:r>
              <a:rPr lang="ru-RU" dirty="0" err="1"/>
              <a:t>тәрт</a:t>
            </a:r>
            <a:r>
              <a:rPr lang="en-US" dirty="0" err="1"/>
              <a:t>i</a:t>
            </a:r>
            <a:r>
              <a:rPr lang="ru-RU" dirty="0" err="1"/>
              <a:t>пте</a:t>
            </a:r>
            <a:r>
              <a:rPr lang="ru-RU" dirty="0"/>
              <a:t> </a:t>
            </a:r>
            <a:r>
              <a:rPr lang="ru-RU" dirty="0" err="1"/>
              <a:t>залалды</a:t>
            </a:r>
            <a:r>
              <a:rPr lang="ru-RU" dirty="0"/>
              <a:t> (</a:t>
            </a:r>
            <a:r>
              <a:rPr lang="ru-RU" dirty="0" err="1"/>
              <a:t>зиянды</a:t>
            </a:r>
            <a:r>
              <a:rPr lang="ru-RU" dirty="0"/>
              <a:t>) </a:t>
            </a:r>
            <a:r>
              <a:rPr lang="ru-RU" dirty="0" err="1"/>
              <a:t>өтеуге</a:t>
            </a:r>
            <a:r>
              <a:rPr lang="ru-RU" dirty="0"/>
              <a:t> </a:t>
            </a:r>
            <a:r>
              <a:rPr lang="ru-RU" dirty="0" err="1"/>
              <a:t>әкеп</a:t>
            </a:r>
            <a:r>
              <a:rPr lang="ru-RU" dirty="0"/>
              <a:t> </a:t>
            </a:r>
            <a:r>
              <a:rPr lang="ru-RU" dirty="0" err="1"/>
              <a:t>соғады</a:t>
            </a:r>
            <a:r>
              <a:rPr lang="ru-RU" dirty="0"/>
              <a:t>. </a:t>
            </a:r>
          </a:p>
          <a:p>
            <a:r>
              <a:rPr lang="ru-RU" dirty="0"/>
              <a:t>      21. "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ластағаны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төлем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Ережелер</a:t>
            </a:r>
            <a:r>
              <a:rPr lang="en-US" dirty="0" err="1"/>
              <a:t>i</a:t>
            </a:r>
            <a:r>
              <a:rPr lang="ru-RU" dirty="0"/>
              <a:t>н бек</a:t>
            </a:r>
            <a:r>
              <a:rPr lang="en-US" dirty="0" err="1"/>
              <a:t>i</a:t>
            </a:r>
            <a:r>
              <a:rPr lang="ru-RU" dirty="0"/>
              <a:t>ту </a:t>
            </a:r>
            <a:r>
              <a:rPr lang="ru-RU" dirty="0" err="1"/>
              <a:t>туралы</a:t>
            </a:r>
            <a:r>
              <a:rPr lang="ru-RU" dirty="0"/>
              <a:t>"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</a:t>
            </a:r>
            <a:r>
              <a:rPr lang="ru-RU" dirty="0"/>
              <a:t> </a:t>
            </a:r>
            <a:r>
              <a:rPr lang="ru-RU" dirty="0" err="1"/>
              <a:t>Үк</a:t>
            </a:r>
            <a:r>
              <a:rPr lang="en-US" dirty="0" err="1"/>
              <a:t>i</a:t>
            </a:r>
            <a:r>
              <a:rPr lang="ru-RU" dirty="0"/>
              <a:t>мет</a:t>
            </a:r>
            <a:r>
              <a:rPr lang="en-US" dirty="0" err="1"/>
              <a:t>i</a:t>
            </a:r>
            <a:r>
              <a:rPr lang="ru-RU" dirty="0"/>
              <a:t>н</a:t>
            </a:r>
            <a:r>
              <a:rPr lang="en-US" dirty="0" err="1"/>
              <a:t>i</a:t>
            </a:r>
            <a:r>
              <a:rPr lang="ru-RU" dirty="0"/>
              <a:t>ң 1998 </a:t>
            </a:r>
            <a:r>
              <a:rPr lang="ru-RU" dirty="0" err="1"/>
              <a:t>жылғы</a:t>
            </a:r>
            <a:r>
              <a:rPr lang="ru-RU" dirty="0"/>
              <a:t> </a:t>
            </a:r>
            <a:r>
              <a:rPr lang="ru-RU" dirty="0" err="1"/>
              <a:t>желтоқсандағы</a:t>
            </a:r>
            <a:r>
              <a:rPr lang="ru-RU" dirty="0"/>
              <a:t> </a:t>
            </a:r>
            <a:r>
              <a:rPr lang="en-US" dirty="0"/>
              <a:t>N 1213 </a:t>
            </a:r>
            <a:r>
              <a:rPr lang="ru-RU" dirty="0" err="1"/>
              <a:t>қаулысына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: </a:t>
            </a:r>
          </a:p>
          <a:p>
            <a:r>
              <a:rPr lang="ru-RU" dirty="0"/>
              <a:t>      </a:t>
            </a:r>
            <a:r>
              <a:rPr lang="ru-RU" dirty="0" err="1"/>
              <a:t>төлемдерд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уақтылы</a:t>
            </a:r>
            <a:r>
              <a:rPr lang="ru-RU" dirty="0"/>
              <a:t> </a:t>
            </a:r>
            <a:r>
              <a:rPr lang="ru-RU" dirty="0" err="1"/>
              <a:t>енг</a:t>
            </a:r>
            <a:r>
              <a:rPr lang="en-US" dirty="0" err="1"/>
              <a:t>i</a:t>
            </a:r>
            <a:r>
              <a:rPr lang="ru-RU" dirty="0" err="1"/>
              <a:t>збеген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төлеген</a:t>
            </a:r>
            <a:r>
              <a:rPr lang="ru-RU" dirty="0"/>
              <a:t> </a:t>
            </a:r>
            <a:r>
              <a:rPr lang="ru-RU" dirty="0" err="1"/>
              <a:t>күнд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қоса</a:t>
            </a:r>
            <a:r>
              <a:rPr lang="ru-RU" dirty="0"/>
              <a:t> </a:t>
            </a:r>
            <a:r>
              <a:rPr lang="ru-RU" dirty="0" err="1"/>
              <a:t>әрб</a:t>
            </a:r>
            <a:r>
              <a:rPr lang="en-US" dirty="0" err="1"/>
              <a:t>i</a:t>
            </a:r>
            <a:r>
              <a:rPr lang="ru-RU" dirty="0"/>
              <a:t>р </a:t>
            </a:r>
            <a:r>
              <a:rPr lang="ru-RU" dirty="0" err="1"/>
              <a:t>кеш</a:t>
            </a:r>
            <a:r>
              <a:rPr lang="en-US" dirty="0" err="1"/>
              <a:t>i</a:t>
            </a:r>
            <a:r>
              <a:rPr lang="ru-RU" dirty="0" err="1"/>
              <a:t>кт</a:t>
            </a:r>
            <a:r>
              <a:rPr lang="en-US" dirty="0" err="1"/>
              <a:t>i</a:t>
            </a:r>
            <a:r>
              <a:rPr lang="ru-RU" dirty="0"/>
              <a:t>р</a:t>
            </a:r>
            <a:r>
              <a:rPr lang="en-US" dirty="0" err="1"/>
              <a:t>i</a:t>
            </a:r>
            <a:r>
              <a:rPr lang="ru-RU" dirty="0" err="1"/>
              <a:t>лген</a:t>
            </a:r>
            <a:r>
              <a:rPr lang="ru-RU" dirty="0"/>
              <a:t> </a:t>
            </a:r>
            <a:r>
              <a:rPr lang="ru-RU" dirty="0" err="1"/>
              <a:t>күн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</a:t>
            </a:r>
            <a:r>
              <a:rPr lang="ru-RU" dirty="0"/>
              <a:t> </a:t>
            </a:r>
            <a:r>
              <a:rPr lang="ru-RU" dirty="0" err="1"/>
              <a:t>Ұлттық</a:t>
            </a:r>
            <a:r>
              <a:rPr lang="ru-RU" dirty="0"/>
              <a:t> банк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белг</a:t>
            </a:r>
            <a:r>
              <a:rPr lang="en-US" dirty="0" err="1"/>
              <a:t>i</a:t>
            </a:r>
            <a:r>
              <a:rPr lang="ru-RU" dirty="0" err="1"/>
              <a:t>леген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қаржыландыру</a:t>
            </a:r>
            <a:r>
              <a:rPr lang="ru-RU" dirty="0"/>
              <a:t> </a:t>
            </a:r>
            <a:r>
              <a:rPr lang="ru-RU" dirty="0" err="1"/>
              <a:t>ставкасы</a:t>
            </a:r>
            <a:r>
              <a:rPr lang="ru-RU" dirty="0"/>
              <a:t> </a:t>
            </a:r>
            <a:r>
              <a:rPr lang="ru-RU" dirty="0" err="1"/>
              <a:t>мөлшер</a:t>
            </a:r>
            <a:r>
              <a:rPr lang="en-US" dirty="0" err="1"/>
              <a:t>i</a:t>
            </a:r>
            <a:r>
              <a:rPr lang="ru-RU" dirty="0" err="1"/>
              <a:t>нде</a:t>
            </a:r>
            <a:r>
              <a:rPr lang="ru-RU" dirty="0"/>
              <a:t> </a:t>
            </a:r>
            <a:r>
              <a:rPr lang="ru-RU" dirty="0" err="1"/>
              <a:t>өс</a:t>
            </a:r>
            <a:r>
              <a:rPr lang="en-US" dirty="0" err="1"/>
              <a:t>i</a:t>
            </a:r>
            <a:r>
              <a:rPr lang="ru-RU" dirty="0"/>
              <a:t>м </a:t>
            </a:r>
            <a:r>
              <a:rPr lang="ru-RU" dirty="0" err="1"/>
              <a:t>есептелед</a:t>
            </a:r>
            <a:r>
              <a:rPr lang="en-US" dirty="0" err="1"/>
              <a:t>i</a:t>
            </a:r>
            <a:r>
              <a:rPr lang="en-US" dirty="0"/>
              <a:t>; </a:t>
            </a:r>
          </a:p>
          <a:p>
            <a:r>
              <a:rPr lang="en-US" dirty="0"/>
              <a:t>      </a:t>
            </a:r>
            <a:r>
              <a:rPr lang="ru-RU" dirty="0" err="1"/>
              <a:t>төлемдерд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келес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есепт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кезеңнен</a:t>
            </a:r>
            <a:r>
              <a:rPr lang="ru-RU" dirty="0"/>
              <a:t> </a:t>
            </a:r>
            <a:r>
              <a:rPr lang="ru-RU" dirty="0" err="1"/>
              <a:t>астам</a:t>
            </a:r>
            <a:r>
              <a:rPr lang="ru-RU" dirty="0"/>
              <a:t> мерз</a:t>
            </a:r>
            <a:r>
              <a:rPr lang="en-US" dirty="0" err="1"/>
              <a:t>i</a:t>
            </a:r>
            <a:r>
              <a:rPr lang="ru-RU" dirty="0"/>
              <a:t>мге </a:t>
            </a:r>
            <a:r>
              <a:rPr lang="ru-RU" dirty="0" err="1"/>
              <a:t>кеш</a:t>
            </a:r>
            <a:r>
              <a:rPr lang="en-US" dirty="0" err="1"/>
              <a:t>i</a:t>
            </a:r>
            <a:r>
              <a:rPr lang="ru-RU" dirty="0" err="1"/>
              <a:t>кт</a:t>
            </a:r>
            <a:r>
              <a:rPr lang="en-US" dirty="0" err="1"/>
              <a:t>i</a:t>
            </a:r>
            <a:r>
              <a:rPr lang="ru-RU" dirty="0" err="1"/>
              <a:t>ру</a:t>
            </a:r>
            <a:r>
              <a:rPr lang="ru-RU" dirty="0"/>
              <a:t> </a:t>
            </a:r>
            <a:r>
              <a:rPr lang="ru-RU" dirty="0" err="1"/>
              <a:t>төлемнен</a:t>
            </a:r>
            <a:r>
              <a:rPr lang="ru-RU" dirty="0"/>
              <a:t> </a:t>
            </a:r>
            <a:r>
              <a:rPr lang="ru-RU" dirty="0" err="1"/>
              <a:t>жалтару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қолданылып</a:t>
            </a:r>
            <a:r>
              <a:rPr lang="ru-RU" dirty="0"/>
              <a:t> </a:t>
            </a:r>
            <a:r>
              <a:rPr lang="ru-RU" dirty="0" err="1"/>
              <a:t>жүрген</a:t>
            </a:r>
            <a:r>
              <a:rPr lang="ru-RU" dirty="0"/>
              <a:t> </a:t>
            </a:r>
            <a:r>
              <a:rPr lang="ru-RU" dirty="0" err="1"/>
              <a:t>заңдарға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талаптық-қуынымдық</a:t>
            </a:r>
            <a:r>
              <a:rPr lang="ru-RU" dirty="0"/>
              <a:t> </a:t>
            </a:r>
            <a:r>
              <a:rPr lang="ru-RU" dirty="0" err="1"/>
              <a:t>тәрт</a:t>
            </a:r>
            <a:r>
              <a:rPr lang="en-US" dirty="0" err="1"/>
              <a:t>i</a:t>
            </a:r>
            <a:r>
              <a:rPr lang="ru-RU" dirty="0" err="1"/>
              <a:t>пте</a:t>
            </a:r>
            <a:r>
              <a:rPr lang="ru-RU" dirty="0"/>
              <a:t> </a:t>
            </a:r>
            <a:r>
              <a:rPr lang="ru-RU" dirty="0" err="1"/>
              <a:t>салық</a:t>
            </a:r>
            <a:r>
              <a:rPr lang="ru-RU" dirty="0"/>
              <a:t> </a:t>
            </a:r>
            <a:r>
              <a:rPr lang="ru-RU" dirty="0" err="1"/>
              <a:t>органдары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қорғаудың</a:t>
            </a:r>
            <a:r>
              <a:rPr lang="ru-RU" dirty="0"/>
              <a:t> </a:t>
            </a:r>
            <a:r>
              <a:rPr lang="ru-RU" dirty="0" err="1"/>
              <a:t>жерг</a:t>
            </a:r>
            <a:r>
              <a:rPr lang="en-US" dirty="0" err="1"/>
              <a:t>i</a:t>
            </a:r>
            <a:r>
              <a:rPr lang="ru-RU" dirty="0"/>
              <a:t>л</a:t>
            </a:r>
            <a:r>
              <a:rPr lang="en-US" dirty="0" err="1"/>
              <a:t>i</a:t>
            </a:r>
            <a:r>
              <a:rPr lang="ru-RU" dirty="0" err="1"/>
              <a:t>кт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қорларымен</a:t>
            </a:r>
            <a:r>
              <a:rPr lang="ru-RU" dirty="0"/>
              <a:t> б</a:t>
            </a:r>
            <a:r>
              <a:rPr lang="en-US" dirty="0" err="1"/>
              <a:t>i</a:t>
            </a:r>
            <a:r>
              <a:rPr lang="ru-RU" dirty="0" err="1"/>
              <a:t>рге</a:t>
            </a:r>
            <a:r>
              <a:rPr lang="ru-RU" dirty="0"/>
              <a:t> </a:t>
            </a:r>
            <a:r>
              <a:rPr lang="ru-RU" dirty="0" err="1"/>
              <a:t>қарыздар</a:t>
            </a:r>
            <a:r>
              <a:rPr lang="ru-RU" dirty="0"/>
              <a:t> мен </a:t>
            </a:r>
            <a:r>
              <a:rPr lang="ru-RU" dirty="0" err="1"/>
              <a:t>өс</a:t>
            </a:r>
            <a:r>
              <a:rPr lang="en-US" dirty="0" err="1"/>
              <a:t>i</a:t>
            </a:r>
            <a:r>
              <a:rPr lang="ru-RU" dirty="0" err="1"/>
              <a:t>мдерд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алуына</a:t>
            </a:r>
            <a:r>
              <a:rPr lang="ru-RU" dirty="0"/>
              <a:t> нег</a:t>
            </a:r>
            <a:r>
              <a:rPr lang="en-US" dirty="0" err="1"/>
              <a:t>i</a:t>
            </a:r>
            <a:r>
              <a:rPr lang="ru-RU" dirty="0"/>
              <a:t>з </a:t>
            </a:r>
            <a:r>
              <a:rPr lang="ru-RU" dirty="0" err="1"/>
              <a:t>беред</a:t>
            </a:r>
            <a:r>
              <a:rPr lang="en-US" dirty="0" err="1"/>
              <a:t>i</a:t>
            </a:r>
            <a:r>
              <a:rPr lang="en-US" dirty="0"/>
              <a:t>; </a:t>
            </a:r>
          </a:p>
          <a:p>
            <a:r>
              <a:rPr lang="en-US" dirty="0"/>
              <a:t>     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пайдаланушылардың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ортаның</a:t>
            </a:r>
            <a:r>
              <a:rPr lang="ru-RU" dirty="0"/>
              <a:t> </a:t>
            </a:r>
            <a:r>
              <a:rPr lang="ru-RU" dirty="0" err="1"/>
              <a:t>ластану</a:t>
            </a:r>
            <a:r>
              <a:rPr lang="ru-RU" dirty="0"/>
              <a:t> </a:t>
            </a:r>
            <a:r>
              <a:rPr lang="ru-RU" dirty="0" err="1"/>
              <a:t>мөлшер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жасырып</a:t>
            </a:r>
            <a:r>
              <a:rPr lang="ru-RU" dirty="0"/>
              <a:t> </a:t>
            </a:r>
            <a:r>
              <a:rPr lang="ru-RU" dirty="0" err="1"/>
              <a:t>қалуы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бұрмалауы</a:t>
            </a:r>
            <a:r>
              <a:rPr lang="ru-RU" dirty="0"/>
              <a:t> </a:t>
            </a:r>
            <a:r>
              <a:rPr lang="ru-RU" dirty="0" err="1"/>
              <a:t>қолданылып</a:t>
            </a:r>
            <a:r>
              <a:rPr lang="ru-RU" dirty="0"/>
              <a:t> </a:t>
            </a:r>
            <a:r>
              <a:rPr lang="ru-RU" dirty="0" err="1"/>
              <a:t>жүрген</a:t>
            </a:r>
            <a:r>
              <a:rPr lang="ru-RU" dirty="0"/>
              <a:t> </a:t>
            </a:r>
            <a:r>
              <a:rPr lang="ru-RU" dirty="0" err="1"/>
              <a:t>қылмыстық</a:t>
            </a:r>
            <a:r>
              <a:rPr lang="ru-RU" dirty="0"/>
              <a:t>, </a:t>
            </a:r>
            <a:r>
              <a:rPr lang="ru-RU" dirty="0" err="1"/>
              <a:t>әк</a:t>
            </a:r>
            <a:r>
              <a:rPr lang="en-US" dirty="0" err="1"/>
              <a:t>i</a:t>
            </a:r>
            <a:r>
              <a:rPr lang="ru-RU" dirty="0" err="1"/>
              <a:t>мш</a:t>
            </a:r>
            <a:r>
              <a:rPr lang="en-US" dirty="0" err="1"/>
              <a:t>i</a:t>
            </a:r>
            <a:r>
              <a:rPr lang="ru-RU" dirty="0"/>
              <a:t>л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заңдарға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бұзушыларға</a:t>
            </a:r>
            <a:r>
              <a:rPr lang="ru-RU" dirty="0"/>
              <a:t> </a:t>
            </a:r>
            <a:r>
              <a:rPr lang="ru-RU" dirty="0" err="1"/>
              <a:t>жауапкерш</a:t>
            </a:r>
            <a:r>
              <a:rPr lang="en-US" dirty="0" err="1"/>
              <a:t>i</a:t>
            </a:r>
            <a:r>
              <a:rPr lang="ru-RU" dirty="0"/>
              <a:t>л</a:t>
            </a:r>
            <a:r>
              <a:rPr lang="en-US" dirty="0" err="1"/>
              <a:t>i</a:t>
            </a:r>
            <a:r>
              <a:rPr lang="ru-RU" dirty="0"/>
              <a:t>к м</a:t>
            </a:r>
            <a:r>
              <a:rPr lang="en-US" dirty="0" err="1"/>
              <a:t>i</a:t>
            </a:r>
            <a:r>
              <a:rPr lang="ru-RU" dirty="0" err="1"/>
              <a:t>ндет</a:t>
            </a:r>
            <a:r>
              <a:rPr lang="ru-RU" dirty="0"/>
              <a:t> </a:t>
            </a:r>
            <a:r>
              <a:rPr lang="ru-RU" dirty="0" err="1"/>
              <a:t>жүктейд</a:t>
            </a:r>
            <a:r>
              <a:rPr lang="en-US" dirty="0" err="1"/>
              <a:t>i</a:t>
            </a:r>
            <a:r>
              <a:rPr lang="en-US" dirty="0"/>
              <a:t>; </a:t>
            </a:r>
          </a:p>
          <a:p>
            <a:r>
              <a:rPr lang="en-US" dirty="0"/>
              <a:t>     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ортаның</a:t>
            </a:r>
            <a:r>
              <a:rPr lang="ru-RU" dirty="0"/>
              <a:t> </a:t>
            </a:r>
            <a:r>
              <a:rPr lang="ru-RU" dirty="0" err="1"/>
              <a:t>ластануына</a:t>
            </a:r>
            <a:r>
              <a:rPr lang="ru-RU" dirty="0"/>
              <a:t> </a:t>
            </a:r>
            <a:r>
              <a:rPr lang="ru-RU" dirty="0" err="1"/>
              <a:t>төлемдерд</a:t>
            </a:r>
            <a:r>
              <a:rPr lang="en-US" dirty="0" err="1"/>
              <a:t>i</a:t>
            </a:r>
            <a:r>
              <a:rPr lang="ru-RU" dirty="0"/>
              <a:t>ң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есептелу</a:t>
            </a:r>
            <a:r>
              <a:rPr lang="en-US" dirty="0" err="1"/>
              <a:t>i</a:t>
            </a:r>
            <a:r>
              <a:rPr lang="en-US" dirty="0"/>
              <a:t>, </a:t>
            </a:r>
            <a:r>
              <a:rPr lang="ru-RU" dirty="0" err="1"/>
              <a:t>уақтылы</a:t>
            </a:r>
            <a:r>
              <a:rPr lang="ru-RU" dirty="0"/>
              <a:t> </a:t>
            </a:r>
            <a:r>
              <a:rPr lang="ru-RU" dirty="0" err="1"/>
              <a:t>аударылуы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бақылауды</a:t>
            </a:r>
            <a:r>
              <a:rPr lang="ru-RU" dirty="0"/>
              <a:t> </a:t>
            </a:r>
            <a:r>
              <a:rPr lang="ru-RU" dirty="0" err="1"/>
              <a:t>салық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органдары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ластану</a:t>
            </a:r>
            <a:r>
              <a:rPr lang="ru-RU" dirty="0"/>
              <a:t> объект</a:t>
            </a:r>
            <a:r>
              <a:rPr lang="en-US" dirty="0" err="1"/>
              <a:t>i</a:t>
            </a:r>
            <a:r>
              <a:rPr lang="ru-RU" dirty="0"/>
              <a:t>с</a:t>
            </a:r>
            <a:r>
              <a:rPr lang="en-US" dirty="0" err="1"/>
              <a:t>i</a:t>
            </a:r>
            <a:r>
              <a:rPr lang="ru-RU" dirty="0"/>
              <a:t>н</a:t>
            </a:r>
            <a:r>
              <a:rPr lang="en-US" dirty="0" err="1"/>
              <a:t>i</a:t>
            </a:r>
            <a:r>
              <a:rPr lang="ru-RU" dirty="0"/>
              <a:t>ң </a:t>
            </a:r>
            <a:r>
              <a:rPr lang="ru-RU" dirty="0" err="1"/>
              <a:t>орналасқан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қорғаудың</a:t>
            </a:r>
            <a:r>
              <a:rPr lang="ru-RU" dirty="0"/>
              <a:t> </a:t>
            </a:r>
            <a:r>
              <a:rPr lang="ru-RU" dirty="0" err="1"/>
              <a:t>жерг</a:t>
            </a:r>
            <a:r>
              <a:rPr lang="en-US" dirty="0" err="1"/>
              <a:t>i</a:t>
            </a:r>
            <a:r>
              <a:rPr lang="ru-RU" dirty="0"/>
              <a:t>л</a:t>
            </a:r>
            <a:r>
              <a:rPr lang="en-US" dirty="0" err="1"/>
              <a:t>i</a:t>
            </a:r>
            <a:r>
              <a:rPr lang="ru-RU" dirty="0" err="1"/>
              <a:t>кт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қорлары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асырады</a:t>
            </a:r>
            <a:r>
              <a:rPr lang="ru-RU" dirty="0"/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1843175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ортаның</a:t>
            </a:r>
            <a:r>
              <a:rPr lang="ru-RU" dirty="0"/>
              <a:t> </a:t>
            </a:r>
            <a:r>
              <a:rPr lang="ru-RU" dirty="0" err="1"/>
              <a:t>ластануына</a:t>
            </a:r>
            <a:r>
              <a:rPr lang="ru-RU" dirty="0"/>
              <a:t> </a:t>
            </a:r>
            <a:r>
              <a:rPr lang="ru-RU" dirty="0" err="1"/>
              <a:t>лимиттерд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заңдарының</a:t>
            </a:r>
            <a:r>
              <a:rPr lang="ru-RU" dirty="0"/>
              <a:t> </a:t>
            </a:r>
            <a:r>
              <a:rPr lang="ru-RU" dirty="0" err="1"/>
              <a:t>талаптарын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бақылауды</a:t>
            </a:r>
            <a:r>
              <a:rPr lang="ru-RU" dirty="0"/>
              <a:t>, </a:t>
            </a:r>
            <a:r>
              <a:rPr lang="ru-RU" dirty="0" err="1"/>
              <a:t>айыппұлдарды</a:t>
            </a:r>
            <a:r>
              <a:rPr lang="ru-RU" dirty="0"/>
              <a:t> </a:t>
            </a:r>
            <a:r>
              <a:rPr lang="ru-RU" dirty="0" err="1"/>
              <a:t>өнд</a:t>
            </a:r>
            <a:r>
              <a:rPr lang="en-US" dirty="0" err="1"/>
              <a:t>i</a:t>
            </a:r>
            <a:r>
              <a:rPr lang="ru-RU" dirty="0"/>
              <a:t>р</a:t>
            </a:r>
            <a:r>
              <a:rPr lang="en-US" dirty="0" err="1"/>
              <a:t>i</a:t>
            </a:r>
            <a:r>
              <a:rPr lang="ru-RU" dirty="0"/>
              <a:t>п </a:t>
            </a:r>
            <a:r>
              <a:rPr lang="ru-RU" dirty="0" err="1"/>
              <a:t>алуды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ресурстар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министрл</a:t>
            </a:r>
            <a:r>
              <a:rPr lang="en-US" dirty="0" err="1"/>
              <a:t>i</a:t>
            </a:r>
            <a:r>
              <a:rPr lang="ru-RU" dirty="0"/>
              <a:t>г</a:t>
            </a:r>
            <a:r>
              <a:rPr lang="en-US" dirty="0" err="1"/>
              <a:t>i</a:t>
            </a:r>
            <a:r>
              <a:rPr lang="ru-RU" dirty="0"/>
              <a:t>н</a:t>
            </a:r>
            <a:r>
              <a:rPr lang="en-US" dirty="0" err="1"/>
              <a:t>i</a:t>
            </a:r>
            <a:r>
              <a:rPr lang="ru-RU" dirty="0"/>
              <a:t>ң </a:t>
            </a:r>
            <a:r>
              <a:rPr lang="ru-RU" dirty="0" err="1"/>
              <a:t>аумақтық</a:t>
            </a:r>
            <a:r>
              <a:rPr lang="ru-RU" dirty="0"/>
              <a:t> </a:t>
            </a:r>
            <a:r>
              <a:rPr lang="ru-RU" dirty="0" err="1"/>
              <a:t>органдары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асырады</a:t>
            </a:r>
            <a:r>
              <a:rPr lang="ru-RU" dirty="0"/>
              <a:t>. 22. </a:t>
            </a:r>
            <a:r>
              <a:rPr lang="ru-RU" dirty="0" err="1"/>
              <a:t>Салық</a:t>
            </a:r>
            <a:r>
              <a:rPr lang="ru-RU" dirty="0"/>
              <a:t> </a:t>
            </a:r>
            <a:r>
              <a:rPr lang="ru-RU" dirty="0" err="1"/>
              <a:t>органдары</a:t>
            </a:r>
            <a:r>
              <a:rPr lang="ru-RU" dirty="0"/>
              <a:t> </a:t>
            </a:r>
            <a:r>
              <a:rPr lang="ru-RU" dirty="0" err="1"/>
              <a:t>әрб</a:t>
            </a:r>
            <a:r>
              <a:rPr lang="en-US" dirty="0" err="1"/>
              <a:t>i</a:t>
            </a:r>
            <a:r>
              <a:rPr lang="ru-RU" dirty="0"/>
              <a:t>р </a:t>
            </a:r>
            <a:r>
              <a:rPr lang="ru-RU" dirty="0" err="1"/>
              <a:t>төлемш</a:t>
            </a:r>
            <a:r>
              <a:rPr lang="en-US" dirty="0" err="1"/>
              <a:t>i</a:t>
            </a:r>
            <a:r>
              <a:rPr lang="ru-RU" dirty="0" err="1"/>
              <a:t>ге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шоттар</a:t>
            </a:r>
            <a:r>
              <a:rPr lang="ru-RU" dirty="0"/>
              <a:t> </a:t>
            </a:r>
            <a:r>
              <a:rPr lang="ru-RU" dirty="0" err="1"/>
              <a:t>ашады</a:t>
            </a:r>
            <a:r>
              <a:rPr lang="ru-RU" dirty="0"/>
              <a:t>, </a:t>
            </a:r>
            <a:r>
              <a:rPr lang="ru-RU" dirty="0" err="1"/>
              <a:t>оларда</a:t>
            </a:r>
            <a:r>
              <a:rPr lang="ru-RU" dirty="0"/>
              <a:t> </a:t>
            </a:r>
            <a:r>
              <a:rPr lang="ru-RU" dirty="0" err="1"/>
              <a:t>төлемдер</a:t>
            </a:r>
            <a:r>
              <a:rPr lang="ru-RU" dirty="0"/>
              <a:t> мен </a:t>
            </a:r>
            <a:r>
              <a:rPr lang="ru-RU" dirty="0" err="1"/>
              <a:t>төленуге</a:t>
            </a:r>
            <a:r>
              <a:rPr lang="ru-RU" dirty="0"/>
              <a:t> </a:t>
            </a:r>
            <a:r>
              <a:rPr lang="ru-RU" dirty="0" err="1"/>
              <a:t>ти</a:t>
            </a:r>
            <a:r>
              <a:rPr lang="en-US" dirty="0" err="1"/>
              <a:t>i</a:t>
            </a:r>
            <a:r>
              <a:rPr lang="ru-RU" dirty="0" err="1"/>
              <a:t>ст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айыппұл</a:t>
            </a:r>
            <a:r>
              <a:rPr lang="ru-RU" dirty="0"/>
              <a:t> </a:t>
            </a:r>
            <a:r>
              <a:rPr lang="ru-RU" dirty="0" err="1"/>
              <a:t>санкцияларының</a:t>
            </a:r>
            <a:r>
              <a:rPr lang="ru-RU" dirty="0"/>
              <a:t> </a:t>
            </a:r>
            <a:r>
              <a:rPr lang="ru-RU" dirty="0" err="1"/>
              <a:t>есептелу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түсу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көрсетед</a:t>
            </a:r>
            <a:r>
              <a:rPr lang="en-US" dirty="0" err="1"/>
              <a:t>i</a:t>
            </a:r>
            <a:r>
              <a:rPr lang="en-US" dirty="0"/>
              <a:t>. 23. </a:t>
            </a:r>
            <a:r>
              <a:rPr lang="ru-RU" dirty="0" err="1"/>
              <a:t>Салық</a:t>
            </a:r>
            <a:r>
              <a:rPr lang="ru-RU" dirty="0"/>
              <a:t> </a:t>
            </a:r>
            <a:r>
              <a:rPr lang="ru-RU" dirty="0" err="1"/>
              <a:t>органдары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қорғаудың</a:t>
            </a:r>
            <a:r>
              <a:rPr lang="ru-RU" dirty="0"/>
              <a:t> </a:t>
            </a:r>
            <a:r>
              <a:rPr lang="ru-RU" dirty="0" err="1"/>
              <a:t>жерг</a:t>
            </a:r>
            <a:r>
              <a:rPr lang="en-US" dirty="0" err="1"/>
              <a:t>i</a:t>
            </a:r>
            <a:r>
              <a:rPr lang="ru-RU" dirty="0"/>
              <a:t>л</a:t>
            </a:r>
            <a:r>
              <a:rPr lang="en-US" dirty="0" err="1"/>
              <a:t>i</a:t>
            </a:r>
            <a:r>
              <a:rPr lang="ru-RU" dirty="0" err="1"/>
              <a:t>кт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қорлары</a:t>
            </a:r>
            <a:r>
              <a:rPr lang="ru-RU" dirty="0"/>
              <a:t> </a:t>
            </a:r>
            <a:r>
              <a:rPr lang="ru-RU" dirty="0" err="1"/>
              <a:t>тоқсан</a:t>
            </a:r>
            <a:r>
              <a:rPr lang="ru-RU" dirty="0"/>
              <a:t> </a:t>
            </a:r>
            <a:r>
              <a:rPr lang="ru-RU" dirty="0" err="1"/>
              <a:t>сайын</a:t>
            </a:r>
            <a:r>
              <a:rPr lang="ru-RU" dirty="0"/>
              <a:t> 5-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күн</a:t>
            </a:r>
            <a:r>
              <a:rPr lang="en-US" dirty="0" err="1"/>
              <a:t>i</a:t>
            </a:r>
            <a:r>
              <a:rPr lang="ru-RU" dirty="0"/>
              <a:t>не </a:t>
            </a:r>
            <a:r>
              <a:rPr lang="ru-RU" dirty="0" err="1"/>
              <a:t>дей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салық</a:t>
            </a:r>
            <a:r>
              <a:rPr lang="ru-RU" dirty="0"/>
              <a:t> </a:t>
            </a:r>
            <a:r>
              <a:rPr lang="ru-RU" dirty="0" err="1"/>
              <a:t>төлеушілердің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шоттарындағы</a:t>
            </a:r>
            <a:r>
              <a:rPr lang="ru-RU" dirty="0"/>
              <a:t> </a:t>
            </a:r>
            <a:r>
              <a:rPr lang="ru-RU" dirty="0" err="1"/>
              <a:t>қосымша</a:t>
            </a:r>
            <a:r>
              <a:rPr lang="ru-RU" dirty="0"/>
              <a:t> </a:t>
            </a:r>
            <a:r>
              <a:rPr lang="ru-RU" dirty="0" err="1"/>
              <a:t>есептелген</a:t>
            </a:r>
            <a:r>
              <a:rPr lang="ru-RU" dirty="0"/>
              <a:t> </a:t>
            </a:r>
            <a:r>
              <a:rPr lang="ru-RU" dirty="0" err="1"/>
              <a:t>сомаларды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алдыңғы</a:t>
            </a:r>
            <a:r>
              <a:rPr lang="ru-RU" dirty="0"/>
              <a:t> </a:t>
            </a:r>
            <a:r>
              <a:rPr lang="ru-RU" dirty="0" err="1"/>
              <a:t>тоқсанға</a:t>
            </a:r>
            <a:r>
              <a:rPr lang="ru-RU" dirty="0"/>
              <a:t> </a:t>
            </a:r>
            <a:r>
              <a:rPr lang="ru-RU" dirty="0" err="1"/>
              <a:t>тексеріс</a:t>
            </a:r>
            <a:r>
              <a:rPr lang="ru-RU" dirty="0"/>
              <a:t> </a:t>
            </a:r>
            <a:r>
              <a:rPr lang="ru-RU" dirty="0" err="1"/>
              <a:t>актілерімен</a:t>
            </a:r>
            <a:r>
              <a:rPr lang="ru-RU" dirty="0"/>
              <a:t> </a:t>
            </a:r>
            <a:r>
              <a:rPr lang="ru-RU" dirty="0" err="1"/>
              <a:t>айырбас</a:t>
            </a:r>
            <a:r>
              <a:rPr lang="ru-RU" dirty="0"/>
              <a:t> </a:t>
            </a:r>
            <a:r>
              <a:rPr lang="ru-RU" dirty="0" err="1"/>
              <a:t>жасасады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81869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Қоршаған ортаның ластанатыны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4863" y="1964028"/>
            <a:ext cx="6941712" cy="489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30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3526" y="631066"/>
            <a:ext cx="7225047" cy="499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913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mtClean="0"/>
              <a:t>Назарларыңызға рахмет!!!</a:t>
            </a:r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0066" y="2052638"/>
            <a:ext cx="6293643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0172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</TotalTime>
  <Words>2093</Words>
  <Application>Microsoft Office PowerPoint</Application>
  <PresentationFormat>Широкоэкранный</PresentationFormat>
  <Paragraphs>56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Ион</vt:lpstr>
      <vt:lpstr>Қоршаған ортаны ластағаны үшін төленетін төлемдер</vt:lpstr>
      <vt:lpstr>Жалпы ережелері</vt:lpstr>
      <vt:lpstr>Жалпы ережелер</vt:lpstr>
      <vt:lpstr>Төлемдер құрамы</vt:lpstr>
      <vt:lpstr> Төлемшiлер </vt:lpstr>
      <vt:lpstr>Салық салынатын объектiлер</vt:lpstr>
      <vt:lpstr>Салық салынатын обьекетілері</vt:lpstr>
      <vt:lpstr>Презентация PowerPoint</vt:lpstr>
      <vt:lpstr>Қоршаған ортаны ластағаны үшін есеп берудің және төлемдер енгізудің тәртібі</vt:lpstr>
      <vt:lpstr>Презентация PowerPoint</vt:lpstr>
      <vt:lpstr>Жауапкершiлiк және бақылау </vt:lpstr>
      <vt:lpstr>Презентация PowerPoint</vt:lpstr>
      <vt:lpstr>Қоршаған ортаның ластанатыны</vt:lpstr>
      <vt:lpstr>Презентация PowerPoint</vt:lpstr>
      <vt:lpstr>Назарларыңызға рахмет!!!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Қоршаған ортаны ластағаны үшін төленетін төлемдер</dc:title>
  <dc:creator>Пользователь</dc:creator>
  <cp:lastModifiedBy>Пользователь Windows</cp:lastModifiedBy>
  <cp:revision>3</cp:revision>
  <dcterms:created xsi:type="dcterms:W3CDTF">2020-03-15T15:39:58Z</dcterms:created>
  <dcterms:modified xsi:type="dcterms:W3CDTF">2020-03-15T17:17:19Z</dcterms:modified>
</cp:coreProperties>
</file>